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modernComment_7FFFCE73_CFB9EC24.xml" ContentType="application/vnd.ms-powerpoint.comment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omments/modernComment_7FFFCE74_32837A0F.xml" ContentType="application/vnd.ms-powerpoint.comments+xml"/>
  <Override PartName="/ppt/notesSlides/notesSlide7.xml" ContentType="application/vnd.openxmlformats-officedocument.presentationml.notesSlide+xml"/>
  <Override PartName="/ppt/comments/modernComment_121_7BFB6D01.xml" ContentType="application/vnd.ms-powerpoint.comments+xml"/>
  <Override PartName="/ppt/notesSlides/notesSlide8.xml" ContentType="application/vnd.openxmlformats-officedocument.presentationml.notesSlide+xml"/>
  <Override PartName="/ppt/comments/modernComment_122_5D2B4484.xml" ContentType="application/vnd.ms-powerpoint.comments+xml"/>
  <Override PartName="/ppt/notesSlides/notesSlide9.xml" ContentType="application/vnd.openxmlformats-officedocument.presentationml.notesSlide+xml"/>
  <Override PartName="/ppt/comments/modernComment_12D_15BB45BE.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comments/modernComment_12A_4CD35664.xml" ContentType="application/vnd.ms-powerpoint.comments+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comments/modernComment_7FFFCE75_C8849E3A.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10" r:id="rId5"/>
    <p:sldMasterId id="2147483690" r:id="rId6"/>
    <p:sldMasterId id="2147483701" r:id="rId7"/>
    <p:sldMasterId id="2147483726" r:id="rId8"/>
  </p:sldMasterIdLst>
  <p:notesMasterIdLst>
    <p:notesMasterId r:id="rId31"/>
  </p:notesMasterIdLst>
  <p:sldIdLst>
    <p:sldId id="2147470959" r:id="rId9"/>
    <p:sldId id="263" r:id="rId10"/>
    <p:sldId id="2147470961" r:id="rId11"/>
    <p:sldId id="2147470963" r:id="rId12"/>
    <p:sldId id="2147470962" r:id="rId13"/>
    <p:sldId id="2147470964" r:id="rId14"/>
    <p:sldId id="289" r:id="rId15"/>
    <p:sldId id="290" r:id="rId16"/>
    <p:sldId id="301" r:id="rId17"/>
    <p:sldId id="293" r:id="rId18"/>
    <p:sldId id="297" r:id="rId19"/>
    <p:sldId id="298" r:id="rId20"/>
    <p:sldId id="260" r:id="rId21"/>
    <p:sldId id="2147470965" r:id="rId22"/>
    <p:sldId id="2147470966" r:id="rId23"/>
    <p:sldId id="2147470967" r:id="rId24"/>
    <p:sldId id="2147470968" r:id="rId25"/>
    <p:sldId id="2147470969" r:id="rId26"/>
    <p:sldId id="2147470970" r:id="rId27"/>
    <p:sldId id="2147470971" r:id="rId28"/>
    <p:sldId id="2147470972" r:id="rId29"/>
    <p:sldId id="214747096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E9634A-C9E7-5E53-F80D-AD44464BEF29}" name="Scarlett O'Dell" initials="SO" userId="S::SOdell@foundationsinc.org::da6c4c7e-b671-4ed0-a92a-bc67c7ac5694" providerId="AD"/>
  <p188:author id="{1656B764-BA5F-2697-CCFD-6F45D5A5CFC3}" name="Brittney Stanton" initials="BS" userId="S::BStanton@foundationsinc.org::fbacfbf3-aabb-4741-8633-ff0af2f38419" providerId="AD"/>
  <p188:author id="{BD8D8293-FAF6-0D9B-0146-18F6B7FFA3B2}" name="Andrew Francis" initials="AF" userId="S::afrancis@foundationsinc.org::70575434-d3f2-435a-9239-daae62554b7b" providerId="AD"/>
  <p188:author id="{9A22E6A8-6B8C-5514-FDE0-92DE0A926729}" name="Brittney Stanton" initials="BS" userId="S::bstanton@foundationsinc.org::fbacfbf3-aabb-4741-8633-ff0af2f38419" providerId="AD"/>
  <p188:author id="{854848C1-039C-CA77-D9EF-0B24671E700A}" name="Hillary Jones" initials="HJ" userId="S::hjones@foundationsinc.org::649c14c5-eb1b-4d61-8203-62a121c353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88A0"/>
    <a:srgbClr val="B98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8ACB5-09BB-6C6A-DCF7-C05403B85B8E}" v="5" dt="2025-09-17T14:11:06.180"/>
    <p1510:client id="{06F82064-B23F-41AB-6302-CFC04F14A355}" v="1" dt="2025-09-17T12:59:25.144"/>
    <p1510:client id="{A3A57912-F8BA-41B4-AFBB-9C816F75DB05}" v="17" dt="2025-09-15T19:41:59.036"/>
    <p1510:client id="{BC03FB9A-115D-B1E4-2DC5-0E4D8EB44680}" v="4" dt="2025-09-15T17:36:20.054"/>
    <p1510:client id="{EA9D2F67-7880-49B6-9645-A9BC1574A0D2}" v="18" dt="2025-09-15T21:32:26.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3935" autoAdjust="0"/>
  </p:normalViewPr>
  <p:slideViewPr>
    <p:cSldViewPr snapToGrid="0">
      <p:cViewPr varScale="1">
        <p:scale>
          <a:sx n="70" d="100"/>
          <a:sy n="70" d="100"/>
        </p:scale>
        <p:origin x="375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omments/modernComment_121_7BFB6D01.xml><?xml version="1.0" encoding="utf-8"?>
<p188:cmLst xmlns:a="http://schemas.openxmlformats.org/drawingml/2006/main" xmlns:r="http://schemas.openxmlformats.org/officeDocument/2006/relationships" xmlns:p188="http://schemas.microsoft.com/office/powerpoint/2018/8/main">
  <p188:cm id="{2E458250-F636-484D-BD33-16CA635577EB}" authorId="{BEE9634A-C9E7-5E53-F80D-AD44464BEF29}" status="resolved" created="2025-09-15T16:26:23.486" complete="100000">
    <pc:sldMkLst xmlns:pc="http://schemas.microsoft.com/office/powerpoint/2013/main/command">
      <pc:docMk/>
      <pc:sldMk cId="2080075009" sldId="289"/>
    </pc:sldMkLst>
    <p188:txBody>
      <a:bodyPr/>
      <a:lstStyle/>
      <a:p>
        <a:r>
          <a:rPr lang="en-US"/>
          <a:t>Leaving comment on here for the notes “looking at these closer” so it’s flagged for you! </a:t>
        </a:r>
      </a:p>
    </p188:txBody>
  </p188:cm>
</p188:cmLst>
</file>

<file path=ppt/comments/modernComment_122_5D2B4484.xml><?xml version="1.0" encoding="utf-8"?>
<p188:cmLst xmlns:a="http://schemas.openxmlformats.org/drawingml/2006/main" xmlns:r="http://schemas.openxmlformats.org/officeDocument/2006/relationships" xmlns:p188="http://schemas.microsoft.com/office/powerpoint/2018/8/main">
  <p188:cm id="{2603CC8B-FFE4-4976-B73B-99DA03537BB6}" authorId="{BEE9634A-C9E7-5E53-F80D-AD44464BEF29}" status="resolved" created="2025-09-15T16:29:51.188" complete="100000">
    <ac:deMkLst xmlns:ac="http://schemas.microsoft.com/office/drawing/2013/main/command">
      <pc:docMk xmlns:pc="http://schemas.microsoft.com/office/powerpoint/2013/main/command"/>
      <pc:sldMk xmlns:pc="http://schemas.microsoft.com/office/powerpoint/2013/main/command" cId="1563116676" sldId="290"/>
      <ac:picMk id="15" creationId="{51A880F3-4BCB-41F4-871C-CAD5E3FC6E04}"/>
    </ac:deMkLst>
    <p188:txBody>
      <a:bodyPr/>
      <a:lstStyle/>
      <a:p>
        <a:r>
          <a:rPr lang="en-US"/>
          <a:t>For this picture, can you have it come forward so it’s in front of the other picture (red shirts) when it pops up? </a:t>
        </a:r>
      </a:p>
    </p188:txBody>
  </p188:cm>
</p188:cmLst>
</file>

<file path=ppt/comments/modernComment_12A_4CD35664.xml><?xml version="1.0" encoding="utf-8"?>
<p188:cmLst xmlns:a="http://schemas.openxmlformats.org/drawingml/2006/main" xmlns:r="http://schemas.openxmlformats.org/officeDocument/2006/relationships" xmlns:p188="http://schemas.microsoft.com/office/powerpoint/2018/8/main">
  <p188:cm id="{9C2DF847-295B-409F-A662-FA412B4ED301}" authorId="{BEE9634A-C9E7-5E53-F80D-AD44464BEF29}" status="resolved" created="2025-09-15T18:56:35.782" complete="100000">
    <pc:sldMkLst xmlns:pc="http://schemas.microsoft.com/office/powerpoint/2013/main/command">
      <pc:docMk/>
      <pc:sldMk cId="1288918628" sldId="298"/>
    </pc:sldMkLst>
    <p188:txBody>
      <a:bodyPr/>
      <a:lstStyle/>
      <a:p>
        <a:r>
          <a:rPr lang="en-US"/>
          <a:t>Would it be good to maybe provide an example in the notes on what expeditionary learning is? I had to look it up because I wasn’t sure and one definition has it as a part of PBL, so maybe others might be confused? Also might not be necessary but wanted to note. </a:t>
        </a:r>
      </a:p>
    </p188:txBody>
  </p188:cm>
</p188:cmLst>
</file>

<file path=ppt/comments/modernComment_12D_15BB45BE.xml><?xml version="1.0" encoding="utf-8"?>
<p188:cmLst xmlns:a="http://schemas.openxmlformats.org/drawingml/2006/main" xmlns:r="http://schemas.openxmlformats.org/officeDocument/2006/relationships" xmlns:p188="http://schemas.microsoft.com/office/powerpoint/2018/8/main">
  <p188:cm id="{7A97A681-F1F1-42B4-AC56-C0049D0D9380}" authorId="{BEE9634A-C9E7-5E53-F80D-AD44464BEF29}" status="resolved" created="2025-09-15T16:57:16.024" complete="100000">
    <pc:sldMkLst xmlns:pc="http://schemas.microsoft.com/office/powerpoint/2013/main/command">
      <pc:docMk/>
      <pc:sldMk cId="364594622" sldId="301"/>
    </pc:sldMkLst>
    <p188:txBody>
      <a:bodyPr/>
      <a:lstStyle/>
      <a:p>
        <a:r>
          <a:rPr lang="en-US"/>
          <a:t>Potentially Switch Activity and Attention in title to match the graphic and the notes. </a:t>
        </a:r>
      </a:p>
    </p188:txBody>
  </p188:cm>
</p188:cmLst>
</file>

<file path=ppt/comments/modernComment_7FFFCE73_CFB9EC24.xml><?xml version="1.0" encoding="utf-8"?>
<p188:cmLst xmlns:a="http://schemas.openxmlformats.org/drawingml/2006/main" xmlns:r="http://schemas.openxmlformats.org/officeDocument/2006/relationships" xmlns:p188="http://schemas.microsoft.com/office/powerpoint/2018/8/main">
  <p188:cm id="{8037E4E5-4C5E-4B17-A766-D1E3EE0E2A0D}" authorId="{BEE9634A-C9E7-5E53-F80D-AD44464BEF29}" status="resolved" created="2025-09-15T16:11:01.990" complete="100000">
    <pc:sldMkLst xmlns:pc="http://schemas.microsoft.com/office/powerpoint/2013/main/command">
      <pc:docMk/>
      <pc:sldMk cId="3485068324" sldId="2147470963"/>
    </pc:sldMkLst>
    <p188:txBody>
      <a:bodyPr/>
      <a:lstStyle/>
      <a:p>
        <a:r>
          <a:rPr lang="en-US"/>
          <a:t>In the notes, between build rapport and shared experiences. Need a note/elaboration on interest-based conversations. </a:t>
        </a:r>
      </a:p>
    </p188:txBody>
  </p188:cm>
</p188:cmLst>
</file>

<file path=ppt/comments/modernComment_7FFFCE74_32837A0F.xml><?xml version="1.0" encoding="utf-8"?>
<p188:cmLst xmlns:a="http://schemas.openxmlformats.org/drawingml/2006/main" xmlns:r="http://schemas.openxmlformats.org/officeDocument/2006/relationships" xmlns:p188="http://schemas.microsoft.com/office/powerpoint/2018/8/main">
  <p188:cm id="{5156EBA0-3BFE-4C1E-B07B-2ECC94918F00}" authorId="{BEE9634A-C9E7-5E53-F80D-AD44464BEF29}" status="resolved" created="2025-09-15T16:22:17.409" complete="100000">
    <pc:sldMkLst xmlns:pc="http://schemas.microsoft.com/office/powerpoint/2013/main/command">
      <pc:docMk/>
      <pc:sldMk cId="847477263" sldId="2147470964"/>
    </pc:sldMkLst>
    <p188:txBody>
      <a:bodyPr/>
      <a:lstStyle/>
      <a:p>
        <a:r>
          <a:rPr lang="en-US"/>
          <a:t>Is there a way to lower the volume of the sound? It’s a little loud on my end on lower computer setting</a:t>
        </a:r>
      </a:p>
    </p188:txBody>
  </p188:cm>
</p188:cmLst>
</file>

<file path=ppt/comments/modernComment_7FFFCE75_C8849E3A.xml><?xml version="1.0" encoding="utf-8"?>
<p188:cmLst xmlns:a="http://schemas.openxmlformats.org/drawingml/2006/main" xmlns:r="http://schemas.openxmlformats.org/officeDocument/2006/relationships" xmlns:p188="http://schemas.microsoft.com/office/powerpoint/2018/8/main">
  <p188:cm id="{27BD61F4-FE2E-4C7A-B669-FAF6F3EDAE38}" authorId="{BEE9634A-C9E7-5E53-F80D-AD44464BEF29}" status="resolved" created="2025-09-15T19:26:08.963" complete="100000">
    <pc:sldMkLst xmlns:pc="http://schemas.microsoft.com/office/powerpoint/2013/main/command">
      <pc:docMk/>
      <pc:sldMk cId="3364134458" sldId="2147470965"/>
    </pc:sldMkLst>
    <p188:txBody>
      <a:bodyPr/>
      <a:lstStyle/>
      <a:p>
        <a:r>
          <a:rPr lang="en-US"/>
          <a:t>Insert a “click to display” note in the notes section? </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284C5C-B217-4D93-898D-98D0E6FBC0DB}" type="doc">
      <dgm:prSet loTypeId="urn:microsoft.com/office/officeart/2005/8/layout/equation1" loCatId="relationship" qsTypeId="urn:microsoft.com/office/officeart/2005/8/quickstyle/3d3" qsCatId="3D" csTypeId="urn:microsoft.com/office/officeart/2005/8/colors/colorful2" csCatId="colorful" phldr="1"/>
      <dgm:spPr/>
      <dgm:t>
        <a:bodyPr/>
        <a:lstStyle/>
        <a:p>
          <a:endParaRPr lang="en-US"/>
        </a:p>
      </dgm:t>
    </dgm:pt>
    <dgm:pt modelId="{97F12542-D1DA-45A1-AEA1-1E06B73CA79A}">
      <dgm:prSet phldrT="[Text]" phldr="0" custT="1"/>
      <dgm:spPr/>
      <dgm:t>
        <a:bodyPr/>
        <a:lstStyle/>
        <a:p>
          <a:r>
            <a:rPr lang="en-US" sz="3200" dirty="0">
              <a:latin typeface="Open Sans Light" pitchFamily="2" charset="0"/>
              <a:ea typeface="Open Sans Light" pitchFamily="2" charset="0"/>
              <a:cs typeface="Open Sans Light" pitchFamily="2" charset="0"/>
            </a:rPr>
            <a:t>Positive Relationships</a:t>
          </a:r>
        </a:p>
      </dgm:t>
    </dgm:pt>
    <dgm:pt modelId="{0812B52A-EF61-4CA2-9F26-516DE70789E1}" type="parTrans" cxnId="{948C1A63-5FF6-4308-A166-368F288E1C75}">
      <dgm:prSet/>
      <dgm:spPr/>
      <dgm:t>
        <a:bodyPr/>
        <a:lstStyle/>
        <a:p>
          <a:endParaRPr lang="en-US"/>
        </a:p>
      </dgm:t>
    </dgm:pt>
    <dgm:pt modelId="{35859167-0FE0-458F-8F8F-89B86F1E7FDC}" type="sibTrans" cxnId="{948C1A63-5FF6-4308-A166-368F288E1C75}">
      <dgm:prSet/>
      <dgm:spPr/>
      <dgm:t>
        <a:bodyPr/>
        <a:lstStyle/>
        <a:p>
          <a:endParaRPr lang="en-US"/>
        </a:p>
      </dgm:t>
    </dgm:pt>
    <dgm:pt modelId="{EA179E54-43D9-4231-AE6A-FBBCA505D509}">
      <dgm:prSet phldrT="[Text]" phldr="0" custT="1"/>
      <dgm:spPr/>
      <dgm:t>
        <a:bodyPr/>
        <a:lstStyle/>
        <a:p>
          <a:r>
            <a:rPr lang="en-US" sz="3200" dirty="0">
              <a:latin typeface="Open Sans Light" pitchFamily="2" charset="0"/>
              <a:ea typeface="Open Sans Light" pitchFamily="2" charset="0"/>
              <a:cs typeface="Open Sans Light" pitchFamily="2" charset="0"/>
            </a:rPr>
            <a:t>Positive Environment</a:t>
          </a:r>
        </a:p>
      </dgm:t>
    </dgm:pt>
    <dgm:pt modelId="{D60B94D9-9904-43A3-B583-A02C7CFE0587}" type="parTrans" cxnId="{A13B298C-41BA-4EAB-9B57-050A4D9A09C9}">
      <dgm:prSet/>
      <dgm:spPr/>
      <dgm:t>
        <a:bodyPr/>
        <a:lstStyle/>
        <a:p>
          <a:endParaRPr lang="en-US"/>
        </a:p>
      </dgm:t>
    </dgm:pt>
    <dgm:pt modelId="{8B924D55-B6AF-4102-B3B2-B36A4216CC84}" type="sibTrans" cxnId="{A13B298C-41BA-4EAB-9B57-050A4D9A09C9}">
      <dgm:prSet/>
      <dgm:spPr/>
      <dgm:t>
        <a:bodyPr/>
        <a:lstStyle/>
        <a:p>
          <a:endParaRPr lang="en-US"/>
        </a:p>
      </dgm:t>
    </dgm:pt>
    <dgm:pt modelId="{6072FCDD-2FD6-4255-B3B6-D4B240FD0DD2}">
      <dgm:prSet phldrT="[Text]" phldr="0" custT="1"/>
      <dgm:spPr/>
      <dgm:t>
        <a:bodyPr/>
        <a:lstStyle/>
        <a:p>
          <a:r>
            <a:rPr lang="en-US" sz="3200" dirty="0">
              <a:latin typeface="Open Sans Light" pitchFamily="2" charset="0"/>
              <a:ea typeface="Open Sans Light" pitchFamily="2" charset="0"/>
              <a:cs typeface="Open Sans Light" pitchFamily="2" charset="0"/>
            </a:rPr>
            <a:t>Positive Behavior</a:t>
          </a:r>
        </a:p>
      </dgm:t>
    </dgm:pt>
    <dgm:pt modelId="{2935F71D-7986-4F87-9F81-B77F0C8D5912}" type="parTrans" cxnId="{BCDEC7D8-FE8C-477C-B8A1-D408D2184D31}">
      <dgm:prSet/>
      <dgm:spPr/>
      <dgm:t>
        <a:bodyPr/>
        <a:lstStyle/>
        <a:p>
          <a:endParaRPr lang="en-US"/>
        </a:p>
      </dgm:t>
    </dgm:pt>
    <dgm:pt modelId="{6454D776-453E-419D-AEE5-85A355B7CFB1}" type="sibTrans" cxnId="{BCDEC7D8-FE8C-477C-B8A1-D408D2184D31}">
      <dgm:prSet/>
      <dgm:spPr/>
      <dgm:t>
        <a:bodyPr/>
        <a:lstStyle/>
        <a:p>
          <a:endParaRPr lang="en-US"/>
        </a:p>
      </dgm:t>
    </dgm:pt>
    <dgm:pt modelId="{282728EB-B3E4-4F8C-87F7-1AF3B4F3FBFC}" type="pres">
      <dgm:prSet presAssocID="{C1284C5C-B217-4D93-898D-98D0E6FBC0DB}" presName="linearFlow" presStyleCnt="0">
        <dgm:presLayoutVars>
          <dgm:dir/>
          <dgm:resizeHandles val="exact"/>
        </dgm:presLayoutVars>
      </dgm:prSet>
      <dgm:spPr/>
    </dgm:pt>
    <dgm:pt modelId="{57981CAD-8332-4123-9148-8C844711C7B9}" type="pres">
      <dgm:prSet presAssocID="{97F12542-D1DA-45A1-AEA1-1E06B73CA79A}" presName="node" presStyleLbl="node1" presStyleIdx="0" presStyleCnt="3" custScaleX="190377" custScaleY="220506">
        <dgm:presLayoutVars>
          <dgm:bulletEnabled val="1"/>
        </dgm:presLayoutVars>
      </dgm:prSet>
      <dgm:spPr>
        <a:prstGeom prst="roundRect">
          <a:avLst/>
        </a:prstGeom>
      </dgm:spPr>
    </dgm:pt>
    <dgm:pt modelId="{D8EDAE74-6A7B-4BAD-A1C1-5BC6DF15E084}" type="pres">
      <dgm:prSet presAssocID="{35859167-0FE0-458F-8F8F-89B86F1E7FDC}" presName="spacerL" presStyleCnt="0"/>
      <dgm:spPr/>
    </dgm:pt>
    <dgm:pt modelId="{0AD1A68E-3458-4353-9500-42750EA57132}" type="pres">
      <dgm:prSet presAssocID="{35859167-0FE0-458F-8F8F-89B86F1E7FDC}" presName="sibTrans" presStyleLbl="sibTrans2D1" presStyleIdx="0" presStyleCnt="2"/>
      <dgm:spPr/>
    </dgm:pt>
    <dgm:pt modelId="{BA2DB29D-84E5-40AB-B01E-3388007079D1}" type="pres">
      <dgm:prSet presAssocID="{35859167-0FE0-458F-8F8F-89B86F1E7FDC}" presName="spacerR" presStyleCnt="0"/>
      <dgm:spPr/>
    </dgm:pt>
    <dgm:pt modelId="{D6CEC972-7F83-4A17-AD6A-D7B3D1BB7349}" type="pres">
      <dgm:prSet presAssocID="{EA179E54-43D9-4231-AE6A-FBBCA505D509}" presName="node" presStyleLbl="node1" presStyleIdx="1" presStyleCnt="3" custScaleX="190377" custScaleY="220506">
        <dgm:presLayoutVars>
          <dgm:bulletEnabled val="1"/>
        </dgm:presLayoutVars>
      </dgm:prSet>
      <dgm:spPr>
        <a:prstGeom prst="roundRect">
          <a:avLst/>
        </a:prstGeom>
      </dgm:spPr>
    </dgm:pt>
    <dgm:pt modelId="{ED0BAC68-9E2A-4548-AE7E-F2405C2D500C}" type="pres">
      <dgm:prSet presAssocID="{8B924D55-B6AF-4102-B3B2-B36A4216CC84}" presName="spacerL" presStyleCnt="0"/>
      <dgm:spPr/>
    </dgm:pt>
    <dgm:pt modelId="{11AB0AE0-FE7B-4F05-A861-BA9E2782E8AC}" type="pres">
      <dgm:prSet presAssocID="{8B924D55-B6AF-4102-B3B2-B36A4216CC84}" presName="sibTrans" presStyleLbl="sibTrans2D1" presStyleIdx="1" presStyleCnt="2"/>
      <dgm:spPr/>
    </dgm:pt>
    <dgm:pt modelId="{64E6AF4B-1724-49B2-A65B-082FB5EEA562}" type="pres">
      <dgm:prSet presAssocID="{8B924D55-B6AF-4102-B3B2-B36A4216CC84}" presName="spacerR" presStyleCnt="0"/>
      <dgm:spPr/>
    </dgm:pt>
    <dgm:pt modelId="{D0E8D3E6-E48D-4DBF-BAE9-726B88BE80E0}" type="pres">
      <dgm:prSet presAssocID="{6072FCDD-2FD6-4255-B3B6-D4B240FD0DD2}" presName="node" presStyleLbl="node1" presStyleIdx="2" presStyleCnt="3" custScaleX="190377" custScaleY="220506">
        <dgm:presLayoutVars>
          <dgm:bulletEnabled val="1"/>
        </dgm:presLayoutVars>
      </dgm:prSet>
      <dgm:spPr>
        <a:prstGeom prst="roundRect">
          <a:avLst/>
        </a:prstGeom>
      </dgm:spPr>
    </dgm:pt>
  </dgm:ptLst>
  <dgm:cxnLst>
    <dgm:cxn modelId="{3852F017-4EB2-44CE-94AC-10D8C032525F}" type="presOf" srcId="{35859167-0FE0-458F-8F8F-89B86F1E7FDC}" destId="{0AD1A68E-3458-4353-9500-42750EA57132}" srcOrd="0" destOrd="0" presId="urn:microsoft.com/office/officeart/2005/8/layout/equation1"/>
    <dgm:cxn modelId="{F5809E3C-AC49-4612-B60A-9FCD841317BD}" type="presOf" srcId="{6072FCDD-2FD6-4255-B3B6-D4B240FD0DD2}" destId="{D0E8D3E6-E48D-4DBF-BAE9-726B88BE80E0}" srcOrd="0" destOrd="0" presId="urn:microsoft.com/office/officeart/2005/8/layout/equation1"/>
    <dgm:cxn modelId="{948C1A63-5FF6-4308-A166-368F288E1C75}" srcId="{C1284C5C-B217-4D93-898D-98D0E6FBC0DB}" destId="{97F12542-D1DA-45A1-AEA1-1E06B73CA79A}" srcOrd="0" destOrd="0" parTransId="{0812B52A-EF61-4CA2-9F26-516DE70789E1}" sibTransId="{35859167-0FE0-458F-8F8F-89B86F1E7FDC}"/>
    <dgm:cxn modelId="{A13B298C-41BA-4EAB-9B57-050A4D9A09C9}" srcId="{C1284C5C-B217-4D93-898D-98D0E6FBC0DB}" destId="{EA179E54-43D9-4231-AE6A-FBBCA505D509}" srcOrd="1" destOrd="0" parTransId="{D60B94D9-9904-43A3-B583-A02C7CFE0587}" sibTransId="{8B924D55-B6AF-4102-B3B2-B36A4216CC84}"/>
    <dgm:cxn modelId="{5A9A8093-4C8C-41C2-A028-D81BB600C949}" type="presOf" srcId="{EA179E54-43D9-4231-AE6A-FBBCA505D509}" destId="{D6CEC972-7F83-4A17-AD6A-D7B3D1BB7349}" srcOrd="0" destOrd="0" presId="urn:microsoft.com/office/officeart/2005/8/layout/equation1"/>
    <dgm:cxn modelId="{335917B8-B412-428B-9331-C1C4C29AD65B}" type="presOf" srcId="{C1284C5C-B217-4D93-898D-98D0E6FBC0DB}" destId="{282728EB-B3E4-4F8C-87F7-1AF3B4F3FBFC}" srcOrd="0" destOrd="0" presId="urn:microsoft.com/office/officeart/2005/8/layout/equation1"/>
    <dgm:cxn modelId="{7B8947C8-ED19-494C-8B88-BE2B2403A181}" type="presOf" srcId="{8B924D55-B6AF-4102-B3B2-B36A4216CC84}" destId="{11AB0AE0-FE7B-4F05-A861-BA9E2782E8AC}" srcOrd="0" destOrd="0" presId="urn:microsoft.com/office/officeart/2005/8/layout/equation1"/>
    <dgm:cxn modelId="{BCDEC7D8-FE8C-477C-B8A1-D408D2184D31}" srcId="{C1284C5C-B217-4D93-898D-98D0E6FBC0DB}" destId="{6072FCDD-2FD6-4255-B3B6-D4B240FD0DD2}" srcOrd="2" destOrd="0" parTransId="{2935F71D-7986-4F87-9F81-B77F0C8D5912}" sibTransId="{6454D776-453E-419D-AEE5-85A355B7CFB1}"/>
    <dgm:cxn modelId="{2C1C36E0-0680-430C-87F8-FECCBA7A3637}" type="presOf" srcId="{97F12542-D1DA-45A1-AEA1-1E06B73CA79A}" destId="{57981CAD-8332-4123-9148-8C844711C7B9}" srcOrd="0" destOrd="0" presId="urn:microsoft.com/office/officeart/2005/8/layout/equation1"/>
    <dgm:cxn modelId="{FC61F660-B81E-4F9D-B9E6-3EEFD8CA90E8}" type="presParOf" srcId="{282728EB-B3E4-4F8C-87F7-1AF3B4F3FBFC}" destId="{57981CAD-8332-4123-9148-8C844711C7B9}" srcOrd="0" destOrd="0" presId="urn:microsoft.com/office/officeart/2005/8/layout/equation1"/>
    <dgm:cxn modelId="{DBB620C4-FC4A-419C-9F5A-198B24056619}" type="presParOf" srcId="{282728EB-B3E4-4F8C-87F7-1AF3B4F3FBFC}" destId="{D8EDAE74-6A7B-4BAD-A1C1-5BC6DF15E084}" srcOrd="1" destOrd="0" presId="urn:microsoft.com/office/officeart/2005/8/layout/equation1"/>
    <dgm:cxn modelId="{30CA8FD8-4A53-4F04-9E44-C6E243E678BC}" type="presParOf" srcId="{282728EB-B3E4-4F8C-87F7-1AF3B4F3FBFC}" destId="{0AD1A68E-3458-4353-9500-42750EA57132}" srcOrd="2" destOrd="0" presId="urn:microsoft.com/office/officeart/2005/8/layout/equation1"/>
    <dgm:cxn modelId="{829E2F54-7917-418B-AB21-F3CEDE868975}" type="presParOf" srcId="{282728EB-B3E4-4F8C-87F7-1AF3B4F3FBFC}" destId="{BA2DB29D-84E5-40AB-B01E-3388007079D1}" srcOrd="3" destOrd="0" presId="urn:microsoft.com/office/officeart/2005/8/layout/equation1"/>
    <dgm:cxn modelId="{DD9245D2-1844-42F3-A619-1920DFC24FC5}" type="presParOf" srcId="{282728EB-B3E4-4F8C-87F7-1AF3B4F3FBFC}" destId="{D6CEC972-7F83-4A17-AD6A-D7B3D1BB7349}" srcOrd="4" destOrd="0" presId="urn:microsoft.com/office/officeart/2005/8/layout/equation1"/>
    <dgm:cxn modelId="{50F710BB-16A8-44AA-B34A-1EC66A1DDB6B}" type="presParOf" srcId="{282728EB-B3E4-4F8C-87F7-1AF3B4F3FBFC}" destId="{ED0BAC68-9E2A-4548-AE7E-F2405C2D500C}" srcOrd="5" destOrd="0" presId="urn:microsoft.com/office/officeart/2005/8/layout/equation1"/>
    <dgm:cxn modelId="{61A74702-47DE-43CB-8360-15D55E802F67}" type="presParOf" srcId="{282728EB-B3E4-4F8C-87F7-1AF3B4F3FBFC}" destId="{11AB0AE0-FE7B-4F05-A861-BA9E2782E8AC}" srcOrd="6" destOrd="0" presId="urn:microsoft.com/office/officeart/2005/8/layout/equation1"/>
    <dgm:cxn modelId="{C47C45CC-BE32-41B8-A526-65BC63AC21B6}" type="presParOf" srcId="{282728EB-B3E4-4F8C-87F7-1AF3B4F3FBFC}" destId="{64E6AF4B-1724-49B2-A65B-082FB5EEA562}" srcOrd="7" destOrd="0" presId="urn:microsoft.com/office/officeart/2005/8/layout/equation1"/>
    <dgm:cxn modelId="{238FCBD4-C1D3-44CD-84C7-309C2C9A34CD}" type="presParOf" srcId="{282728EB-B3E4-4F8C-87F7-1AF3B4F3FBFC}" destId="{D0E8D3E6-E48D-4DBF-BAE9-726B88BE80E0}"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5F6A11-65B2-4B66-A0DA-7A94374B9F06}"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8BA7E7E4-7DE2-4374-9BD7-4853ECB27781}">
      <dgm:prSet phldrT="[Text]" phldr="0" custT="1"/>
      <dgm:spPr/>
      <dgm:t>
        <a:bodyPr/>
        <a:lstStyle/>
        <a:p>
          <a:r>
            <a:rPr lang="en-US" sz="3200" b="1" dirty="0">
              <a:latin typeface="Open Sans Light" pitchFamily="2" charset="0"/>
              <a:ea typeface="Open Sans Light" pitchFamily="2" charset="0"/>
              <a:cs typeface="Open Sans Light" pitchFamily="2" charset="0"/>
            </a:rPr>
            <a:t>Punishing unwanted behavior</a:t>
          </a:r>
        </a:p>
      </dgm:t>
    </dgm:pt>
    <dgm:pt modelId="{C2DDADCE-3F88-439E-B31A-976C02C302FB}" type="parTrans" cxnId="{050AF84A-7FDE-476B-A262-C0AFF7BDB648}">
      <dgm:prSet/>
      <dgm:spPr/>
      <dgm:t>
        <a:bodyPr/>
        <a:lstStyle/>
        <a:p>
          <a:endParaRPr lang="en-US"/>
        </a:p>
      </dgm:t>
    </dgm:pt>
    <dgm:pt modelId="{0359E902-ADE3-44FD-9F28-930F5BF76143}" type="sibTrans" cxnId="{050AF84A-7FDE-476B-A262-C0AFF7BDB648}">
      <dgm:prSet/>
      <dgm:spPr/>
      <dgm:t>
        <a:bodyPr/>
        <a:lstStyle/>
        <a:p>
          <a:endParaRPr lang="en-US"/>
        </a:p>
      </dgm:t>
    </dgm:pt>
    <dgm:pt modelId="{8286300C-FAC3-48BE-B6BB-1C935170FD5A}">
      <dgm:prSet phldrT="[Text]" phldr="0" custT="1"/>
      <dgm:spPr/>
      <dgm:t>
        <a:bodyPr/>
        <a:lstStyle/>
        <a:p>
          <a:r>
            <a:rPr lang="en-US" sz="3200" dirty="0">
              <a:latin typeface="Open Sans Light" pitchFamily="2" charset="0"/>
              <a:ea typeface="Open Sans Light" pitchFamily="2" charset="0"/>
              <a:cs typeface="Open Sans Light" pitchFamily="2" charset="0"/>
            </a:rPr>
            <a:t>Teaching/reinforcing desired behavior</a:t>
          </a:r>
        </a:p>
      </dgm:t>
    </dgm:pt>
    <dgm:pt modelId="{F9ED737D-E9FC-4149-8283-EC68CC45D6BD}" type="parTrans" cxnId="{109B7688-01AF-4485-9477-7DF182821402}">
      <dgm:prSet/>
      <dgm:spPr/>
      <dgm:t>
        <a:bodyPr/>
        <a:lstStyle/>
        <a:p>
          <a:endParaRPr lang="en-US"/>
        </a:p>
      </dgm:t>
    </dgm:pt>
    <dgm:pt modelId="{B13F0AB5-4D55-473C-82F5-C6BF499E2BC2}" type="sibTrans" cxnId="{109B7688-01AF-4485-9477-7DF182821402}">
      <dgm:prSet/>
      <dgm:spPr/>
      <dgm:t>
        <a:bodyPr/>
        <a:lstStyle/>
        <a:p>
          <a:endParaRPr lang="en-US"/>
        </a:p>
      </dgm:t>
    </dgm:pt>
    <dgm:pt modelId="{A86215B3-EB73-4047-BF8B-973897712407}">
      <dgm:prSet phldrT="[Text]" phldr="0" custT="1"/>
      <dgm:spPr/>
      <dgm:t>
        <a:bodyPr/>
        <a:lstStyle/>
        <a:p>
          <a:r>
            <a:rPr lang="en-US" sz="3200" b="1" dirty="0">
              <a:latin typeface="Open Sans Light" pitchFamily="2" charset="0"/>
              <a:ea typeface="Open Sans Light" pitchFamily="2" charset="0"/>
              <a:cs typeface="Open Sans Light" pitchFamily="2" charset="0"/>
            </a:rPr>
            <a:t>Shame in misbehavior</a:t>
          </a:r>
        </a:p>
      </dgm:t>
    </dgm:pt>
    <dgm:pt modelId="{515D4A80-DFAD-45D5-A2C4-B089192F5C46}" type="parTrans" cxnId="{3A05F644-F555-4FB5-8B71-8EA9F5119057}">
      <dgm:prSet/>
      <dgm:spPr/>
      <dgm:t>
        <a:bodyPr/>
        <a:lstStyle/>
        <a:p>
          <a:endParaRPr lang="en-US"/>
        </a:p>
      </dgm:t>
    </dgm:pt>
    <dgm:pt modelId="{6D63C62E-4125-4931-8B66-02F870A67FF5}" type="sibTrans" cxnId="{3A05F644-F555-4FB5-8B71-8EA9F5119057}">
      <dgm:prSet/>
      <dgm:spPr/>
      <dgm:t>
        <a:bodyPr/>
        <a:lstStyle/>
        <a:p>
          <a:endParaRPr lang="en-US"/>
        </a:p>
      </dgm:t>
    </dgm:pt>
    <dgm:pt modelId="{DB8C99E6-96CF-4EA8-9256-E157BB0992E9}">
      <dgm:prSet phldrT="[Text]" phldr="0" custT="1"/>
      <dgm:spPr/>
      <dgm:t>
        <a:bodyPr/>
        <a:lstStyle/>
        <a:p>
          <a:r>
            <a:rPr lang="en-US" sz="3200" dirty="0">
              <a:latin typeface="Open Sans Light" pitchFamily="2" charset="0"/>
              <a:ea typeface="Open Sans Light" pitchFamily="2" charset="0"/>
              <a:cs typeface="Open Sans Light" pitchFamily="2" charset="0"/>
            </a:rPr>
            <a:t>Maintain dignity and respect</a:t>
          </a:r>
        </a:p>
      </dgm:t>
    </dgm:pt>
    <dgm:pt modelId="{3DC0CC39-A21E-44B8-8C28-0AE05029CF5D}" type="parTrans" cxnId="{1860468F-4E79-4200-8997-72F41FE0C0D3}">
      <dgm:prSet/>
      <dgm:spPr/>
      <dgm:t>
        <a:bodyPr/>
        <a:lstStyle/>
        <a:p>
          <a:endParaRPr lang="en-US"/>
        </a:p>
      </dgm:t>
    </dgm:pt>
    <dgm:pt modelId="{3DEE4985-AAB3-408E-9967-B1D841CDEC41}" type="sibTrans" cxnId="{1860468F-4E79-4200-8997-72F41FE0C0D3}">
      <dgm:prSet/>
      <dgm:spPr/>
      <dgm:t>
        <a:bodyPr/>
        <a:lstStyle/>
        <a:p>
          <a:endParaRPr lang="en-US"/>
        </a:p>
      </dgm:t>
    </dgm:pt>
    <dgm:pt modelId="{DE729A3D-7172-404F-9E97-F23F8B948067}">
      <dgm:prSet phldrT="[Text]" phldr="0" custT="1"/>
      <dgm:spPr/>
      <dgm:t>
        <a:bodyPr/>
        <a:lstStyle/>
        <a:p>
          <a:r>
            <a:rPr lang="en-US" sz="3200" b="1" dirty="0">
              <a:latin typeface="Open Sans Light" pitchFamily="2" charset="0"/>
              <a:ea typeface="Open Sans Light" pitchFamily="2" charset="0"/>
              <a:cs typeface="Open Sans Light" pitchFamily="2" charset="0"/>
            </a:rPr>
            <a:t>Reactive</a:t>
          </a:r>
        </a:p>
      </dgm:t>
    </dgm:pt>
    <dgm:pt modelId="{70B2B4B2-E908-4C5A-8D8D-94E9A7F047DF}" type="parTrans" cxnId="{64A5CACA-30DD-4281-BCE6-EB82289B25B1}">
      <dgm:prSet/>
      <dgm:spPr/>
      <dgm:t>
        <a:bodyPr/>
        <a:lstStyle/>
        <a:p>
          <a:endParaRPr lang="en-US"/>
        </a:p>
      </dgm:t>
    </dgm:pt>
    <dgm:pt modelId="{B14C1A2E-43CC-46F5-954A-008CCF83C307}" type="sibTrans" cxnId="{64A5CACA-30DD-4281-BCE6-EB82289B25B1}">
      <dgm:prSet/>
      <dgm:spPr/>
      <dgm:t>
        <a:bodyPr/>
        <a:lstStyle/>
        <a:p>
          <a:endParaRPr lang="en-US"/>
        </a:p>
      </dgm:t>
    </dgm:pt>
    <dgm:pt modelId="{3131B0DB-403F-49A8-9FF9-56A5172BCB96}">
      <dgm:prSet phldrT="[Text]" phldr="0" custT="1"/>
      <dgm:spPr/>
      <dgm:t>
        <a:bodyPr/>
        <a:lstStyle/>
        <a:p>
          <a:r>
            <a:rPr lang="en-US" sz="3200" dirty="0">
              <a:latin typeface="Open Sans Light" pitchFamily="2" charset="0"/>
              <a:ea typeface="Open Sans Light" pitchFamily="2" charset="0"/>
              <a:cs typeface="Open Sans Light" pitchFamily="2" charset="0"/>
            </a:rPr>
            <a:t>Proactive</a:t>
          </a:r>
        </a:p>
      </dgm:t>
    </dgm:pt>
    <dgm:pt modelId="{4FCA303D-B766-4061-9852-89009E3BD8B2}" type="parTrans" cxnId="{F00DC60B-5CF6-4D67-ABCE-072E08D08DB8}">
      <dgm:prSet/>
      <dgm:spPr/>
      <dgm:t>
        <a:bodyPr/>
        <a:lstStyle/>
        <a:p>
          <a:endParaRPr lang="en-US"/>
        </a:p>
      </dgm:t>
    </dgm:pt>
    <dgm:pt modelId="{079EC7E4-3BEA-48A3-99F3-9BDF9B099138}" type="sibTrans" cxnId="{F00DC60B-5CF6-4D67-ABCE-072E08D08DB8}">
      <dgm:prSet/>
      <dgm:spPr/>
      <dgm:t>
        <a:bodyPr/>
        <a:lstStyle/>
        <a:p>
          <a:endParaRPr lang="en-US"/>
        </a:p>
      </dgm:t>
    </dgm:pt>
    <dgm:pt modelId="{912E0D7B-48F5-4103-8B98-67CE9A5B6896}" type="pres">
      <dgm:prSet presAssocID="{FE5F6A11-65B2-4B66-A0DA-7A94374B9F06}" presName="Name0" presStyleCnt="0">
        <dgm:presLayoutVars>
          <dgm:chPref val="3"/>
          <dgm:dir/>
          <dgm:animLvl val="lvl"/>
          <dgm:resizeHandles/>
        </dgm:presLayoutVars>
      </dgm:prSet>
      <dgm:spPr/>
    </dgm:pt>
    <dgm:pt modelId="{C0ECC7C5-B120-465A-A593-772FADF0DD54}" type="pres">
      <dgm:prSet presAssocID="{8BA7E7E4-7DE2-4374-9BD7-4853ECB27781}" presName="horFlow" presStyleCnt="0"/>
      <dgm:spPr/>
    </dgm:pt>
    <dgm:pt modelId="{828D9B4A-083A-426F-AA8F-9A5F7E071C28}" type="pres">
      <dgm:prSet presAssocID="{8BA7E7E4-7DE2-4374-9BD7-4853ECB27781}" presName="bigChev" presStyleLbl="node1" presStyleIdx="0" presStyleCnt="3" custScaleX="158504" custScaleY="108759"/>
      <dgm:spPr/>
    </dgm:pt>
    <dgm:pt modelId="{F3ABBA8E-3715-4DFB-BE61-00FB0D4D6B98}" type="pres">
      <dgm:prSet presAssocID="{F9ED737D-E9FC-4149-8283-EC68CC45D6BD}" presName="parTrans" presStyleCnt="0"/>
      <dgm:spPr/>
    </dgm:pt>
    <dgm:pt modelId="{1067E25D-6B6B-4A6E-8E10-024E9ACD18A2}" type="pres">
      <dgm:prSet presAssocID="{8286300C-FAC3-48BE-B6BB-1C935170FD5A}" presName="node" presStyleLbl="alignAccFollowNode1" presStyleIdx="0" presStyleCnt="3" custScaleX="220205">
        <dgm:presLayoutVars>
          <dgm:bulletEnabled val="1"/>
        </dgm:presLayoutVars>
      </dgm:prSet>
      <dgm:spPr/>
    </dgm:pt>
    <dgm:pt modelId="{3C83B981-6F62-47FC-B81D-3FE467044BF6}" type="pres">
      <dgm:prSet presAssocID="{8BA7E7E4-7DE2-4374-9BD7-4853ECB27781}" presName="vSp" presStyleCnt="0"/>
      <dgm:spPr/>
    </dgm:pt>
    <dgm:pt modelId="{0F61DEF2-99F2-4DB9-AB18-2AFDF9379968}" type="pres">
      <dgm:prSet presAssocID="{A86215B3-EB73-4047-BF8B-973897712407}" presName="horFlow" presStyleCnt="0"/>
      <dgm:spPr/>
    </dgm:pt>
    <dgm:pt modelId="{F0A28F99-9F58-4D05-9609-F82F482C3D22}" type="pres">
      <dgm:prSet presAssocID="{A86215B3-EB73-4047-BF8B-973897712407}" presName="bigChev" presStyleLbl="node1" presStyleIdx="1" presStyleCnt="3" custScaleX="158504" custScaleY="108759"/>
      <dgm:spPr/>
    </dgm:pt>
    <dgm:pt modelId="{17EEECC4-F578-4712-A19F-E415652F4B93}" type="pres">
      <dgm:prSet presAssocID="{3DC0CC39-A21E-44B8-8C28-0AE05029CF5D}" presName="parTrans" presStyleCnt="0"/>
      <dgm:spPr/>
    </dgm:pt>
    <dgm:pt modelId="{024E4523-62D7-4F0B-BB40-FAAE40FC7F95}" type="pres">
      <dgm:prSet presAssocID="{DB8C99E6-96CF-4EA8-9256-E157BB0992E9}" presName="node" presStyleLbl="alignAccFollowNode1" presStyleIdx="1" presStyleCnt="3" custScaleX="220205">
        <dgm:presLayoutVars>
          <dgm:bulletEnabled val="1"/>
        </dgm:presLayoutVars>
      </dgm:prSet>
      <dgm:spPr/>
    </dgm:pt>
    <dgm:pt modelId="{94F1DD2E-499C-4BC2-8673-C73DF5694089}" type="pres">
      <dgm:prSet presAssocID="{A86215B3-EB73-4047-BF8B-973897712407}" presName="vSp" presStyleCnt="0"/>
      <dgm:spPr/>
    </dgm:pt>
    <dgm:pt modelId="{1460D4F6-2B3D-43DE-A310-AE95E4BE9CBD}" type="pres">
      <dgm:prSet presAssocID="{DE729A3D-7172-404F-9E97-F23F8B948067}" presName="horFlow" presStyleCnt="0"/>
      <dgm:spPr/>
    </dgm:pt>
    <dgm:pt modelId="{932CD2F0-618A-4A09-8246-268C4553AD49}" type="pres">
      <dgm:prSet presAssocID="{DE729A3D-7172-404F-9E97-F23F8B948067}" presName="bigChev" presStyleLbl="node1" presStyleIdx="2" presStyleCnt="3" custScaleX="158504" custScaleY="108759"/>
      <dgm:spPr/>
    </dgm:pt>
    <dgm:pt modelId="{4856EE6B-D0A7-4072-9A1A-917609E69CFC}" type="pres">
      <dgm:prSet presAssocID="{4FCA303D-B766-4061-9852-89009E3BD8B2}" presName="parTrans" presStyleCnt="0"/>
      <dgm:spPr/>
    </dgm:pt>
    <dgm:pt modelId="{96D6D8FB-A511-4BB8-B5D2-C979AFB51285}" type="pres">
      <dgm:prSet presAssocID="{3131B0DB-403F-49A8-9FF9-56A5172BCB96}" presName="node" presStyleLbl="alignAccFollowNode1" presStyleIdx="2" presStyleCnt="3" custScaleX="220205">
        <dgm:presLayoutVars>
          <dgm:bulletEnabled val="1"/>
        </dgm:presLayoutVars>
      </dgm:prSet>
      <dgm:spPr/>
    </dgm:pt>
  </dgm:ptLst>
  <dgm:cxnLst>
    <dgm:cxn modelId="{F00DC60B-5CF6-4D67-ABCE-072E08D08DB8}" srcId="{DE729A3D-7172-404F-9E97-F23F8B948067}" destId="{3131B0DB-403F-49A8-9FF9-56A5172BCB96}" srcOrd="0" destOrd="0" parTransId="{4FCA303D-B766-4061-9852-89009E3BD8B2}" sibTransId="{079EC7E4-3BEA-48A3-99F3-9BDF9B099138}"/>
    <dgm:cxn modelId="{C3BF6C0E-6210-4788-8798-84EF1C711CDE}" type="presOf" srcId="{DE729A3D-7172-404F-9E97-F23F8B948067}" destId="{932CD2F0-618A-4A09-8246-268C4553AD49}" srcOrd="0" destOrd="0" presId="urn:microsoft.com/office/officeart/2005/8/layout/lProcess3"/>
    <dgm:cxn modelId="{64A2932E-E97B-498D-8ED5-4353F9196EBB}" type="presOf" srcId="{FE5F6A11-65B2-4B66-A0DA-7A94374B9F06}" destId="{912E0D7B-48F5-4103-8B98-67CE9A5B6896}" srcOrd="0" destOrd="0" presId="urn:microsoft.com/office/officeart/2005/8/layout/lProcess3"/>
    <dgm:cxn modelId="{3A05F644-F555-4FB5-8B71-8EA9F5119057}" srcId="{FE5F6A11-65B2-4B66-A0DA-7A94374B9F06}" destId="{A86215B3-EB73-4047-BF8B-973897712407}" srcOrd="1" destOrd="0" parTransId="{515D4A80-DFAD-45D5-A2C4-B089192F5C46}" sibTransId="{6D63C62E-4125-4931-8B66-02F870A67FF5}"/>
    <dgm:cxn modelId="{050AF84A-7FDE-476B-A262-C0AFF7BDB648}" srcId="{FE5F6A11-65B2-4B66-A0DA-7A94374B9F06}" destId="{8BA7E7E4-7DE2-4374-9BD7-4853ECB27781}" srcOrd="0" destOrd="0" parTransId="{C2DDADCE-3F88-439E-B31A-976C02C302FB}" sibTransId="{0359E902-ADE3-44FD-9F28-930F5BF76143}"/>
    <dgm:cxn modelId="{9103106C-A796-40C2-A4B6-F17217FC4951}" type="presOf" srcId="{3131B0DB-403F-49A8-9FF9-56A5172BCB96}" destId="{96D6D8FB-A511-4BB8-B5D2-C979AFB51285}" srcOrd="0" destOrd="0" presId="urn:microsoft.com/office/officeart/2005/8/layout/lProcess3"/>
    <dgm:cxn modelId="{06B12252-7ADB-4546-B98D-D04D922B3597}" type="presOf" srcId="{8286300C-FAC3-48BE-B6BB-1C935170FD5A}" destId="{1067E25D-6B6B-4A6E-8E10-024E9ACD18A2}" srcOrd="0" destOrd="0" presId="urn:microsoft.com/office/officeart/2005/8/layout/lProcess3"/>
    <dgm:cxn modelId="{2897487A-63D1-42C1-92CF-979DE5B75D12}" type="presOf" srcId="{8BA7E7E4-7DE2-4374-9BD7-4853ECB27781}" destId="{828D9B4A-083A-426F-AA8F-9A5F7E071C28}" srcOrd="0" destOrd="0" presId="urn:microsoft.com/office/officeart/2005/8/layout/lProcess3"/>
    <dgm:cxn modelId="{109B7688-01AF-4485-9477-7DF182821402}" srcId="{8BA7E7E4-7DE2-4374-9BD7-4853ECB27781}" destId="{8286300C-FAC3-48BE-B6BB-1C935170FD5A}" srcOrd="0" destOrd="0" parTransId="{F9ED737D-E9FC-4149-8283-EC68CC45D6BD}" sibTransId="{B13F0AB5-4D55-473C-82F5-C6BF499E2BC2}"/>
    <dgm:cxn modelId="{1860468F-4E79-4200-8997-72F41FE0C0D3}" srcId="{A86215B3-EB73-4047-BF8B-973897712407}" destId="{DB8C99E6-96CF-4EA8-9256-E157BB0992E9}" srcOrd="0" destOrd="0" parTransId="{3DC0CC39-A21E-44B8-8C28-0AE05029CF5D}" sibTransId="{3DEE4985-AAB3-408E-9967-B1D841CDEC41}"/>
    <dgm:cxn modelId="{DD4727BF-CA58-4F1D-9A61-377973286D65}" type="presOf" srcId="{DB8C99E6-96CF-4EA8-9256-E157BB0992E9}" destId="{024E4523-62D7-4F0B-BB40-FAAE40FC7F95}" srcOrd="0" destOrd="0" presId="urn:microsoft.com/office/officeart/2005/8/layout/lProcess3"/>
    <dgm:cxn modelId="{64A5CACA-30DD-4281-BCE6-EB82289B25B1}" srcId="{FE5F6A11-65B2-4B66-A0DA-7A94374B9F06}" destId="{DE729A3D-7172-404F-9E97-F23F8B948067}" srcOrd="2" destOrd="0" parTransId="{70B2B4B2-E908-4C5A-8D8D-94E9A7F047DF}" sibTransId="{B14C1A2E-43CC-46F5-954A-008CCF83C307}"/>
    <dgm:cxn modelId="{26F62EE4-99E0-4709-98CD-BFED9B6A26F7}" type="presOf" srcId="{A86215B3-EB73-4047-BF8B-973897712407}" destId="{F0A28F99-9F58-4D05-9609-F82F482C3D22}" srcOrd="0" destOrd="0" presId="urn:microsoft.com/office/officeart/2005/8/layout/lProcess3"/>
    <dgm:cxn modelId="{D7734403-9EA2-4FE2-8800-8F18F75471D9}" type="presParOf" srcId="{912E0D7B-48F5-4103-8B98-67CE9A5B6896}" destId="{C0ECC7C5-B120-465A-A593-772FADF0DD54}" srcOrd="0" destOrd="0" presId="urn:microsoft.com/office/officeart/2005/8/layout/lProcess3"/>
    <dgm:cxn modelId="{AD56ED13-23C2-4E07-9C80-2C61A0EAF17C}" type="presParOf" srcId="{C0ECC7C5-B120-465A-A593-772FADF0DD54}" destId="{828D9B4A-083A-426F-AA8F-9A5F7E071C28}" srcOrd="0" destOrd="0" presId="urn:microsoft.com/office/officeart/2005/8/layout/lProcess3"/>
    <dgm:cxn modelId="{90D50716-B45C-42FC-A503-443CF637C8E3}" type="presParOf" srcId="{C0ECC7C5-B120-465A-A593-772FADF0DD54}" destId="{F3ABBA8E-3715-4DFB-BE61-00FB0D4D6B98}" srcOrd="1" destOrd="0" presId="urn:microsoft.com/office/officeart/2005/8/layout/lProcess3"/>
    <dgm:cxn modelId="{3DD0028A-1C03-4146-BE0A-3D4A77E0948D}" type="presParOf" srcId="{C0ECC7C5-B120-465A-A593-772FADF0DD54}" destId="{1067E25D-6B6B-4A6E-8E10-024E9ACD18A2}" srcOrd="2" destOrd="0" presId="urn:microsoft.com/office/officeart/2005/8/layout/lProcess3"/>
    <dgm:cxn modelId="{E12231C6-8D02-4DF4-977A-0049F29AE087}" type="presParOf" srcId="{912E0D7B-48F5-4103-8B98-67CE9A5B6896}" destId="{3C83B981-6F62-47FC-B81D-3FE467044BF6}" srcOrd="1" destOrd="0" presId="urn:microsoft.com/office/officeart/2005/8/layout/lProcess3"/>
    <dgm:cxn modelId="{3388734B-4590-4375-8B77-6EE6A75B32B6}" type="presParOf" srcId="{912E0D7B-48F5-4103-8B98-67CE9A5B6896}" destId="{0F61DEF2-99F2-4DB9-AB18-2AFDF9379968}" srcOrd="2" destOrd="0" presId="urn:microsoft.com/office/officeart/2005/8/layout/lProcess3"/>
    <dgm:cxn modelId="{FB68146A-3608-43A1-9BB3-EDF364153744}" type="presParOf" srcId="{0F61DEF2-99F2-4DB9-AB18-2AFDF9379968}" destId="{F0A28F99-9F58-4D05-9609-F82F482C3D22}" srcOrd="0" destOrd="0" presId="urn:microsoft.com/office/officeart/2005/8/layout/lProcess3"/>
    <dgm:cxn modelId="{634731FE-1BAD-4D34-9400-D2023965454B}" type="presParOf" srcId="{0F61DEF2-99F2-4DB9-AB18-2AFDF9379968}" destId="{17EEECC4-F578-4712-A19F-E415652F4B93}" srcOrd="1" destOrd="0" presId="urn:microsoft.com/office/officeart/2005/8/layout/lProcess3"/>
    <dgm:cxn modelId="{8B4BA755-A818-4A1E-9317-C84313AFA301}" type="presParOf" srcId="{0F61DEF2-99F2-4DB9-AB18-2AFDF9379968}" destId="{024E4523-62D7-4F0B-BB40-FAAE40FC7F95}" srcOrd="2" destOrd="0" presId="urn:microsoft.com/office/officeart/2005/8/layout/lProcess3"/>
    <dgm:cxn modelId="{147541D5-D3A2-4B49-BCCB-C3EF086B8D72}" type="presParOf" srcId="{912E0D7B-48F5-4103-8B98-67CE9A5B6896}" destId="{94F1DD2E-499C-4BC2-8673-C73DF5694089}" srcOrd="3" destOrd="0" presId="urn:microsoft.com/office/officeart/2005/8/layout/lProcess3"/>
    <dgm:cxn modelId="{3650EBB3-62E4-404F-B947-6013B43A1152}" type="presParOf" srcId="{912E0D7B-48F5-4103-8B98-67CE9A5B6896}" destId="{1460D4F6-2B3D-43DE-A310-AE95E4BE9CBD}" srcOrd="4" destOrd="0" presId="urn:microsoft.com/office/officeart/2005/8/layout/lProcess3"/>
    <dgm:cxn modelId="{94F309ED-3B34-4227-8467-80BE9C67933D}" type="presParOf" srcId="{1460D4F6-2B3D-43DE-A310-AE95E4BE9CBD}" destId="{932CD2F0-618A-4A09-8246-268C4553AD49}" srcOrd="0" destOrd="0" presId="urn:microsoft.com/office/officeart/2005/8/layout/lProcess3"/>
    <dgm:cxn modelId="{C2DE9146-2A85-469C-AFE5-37FE7D9AB5C7}" type="presParOf" srcId="{1460D4F6-2B3D-43DE-A310-AE95E4BE9CBD}" destId="{4856EE6B-D0A7-4072-9A1A-917609E69CFC}" srcOrd="1" destOrd="0" presId="urn:microsoft.com/office/officeart/2005/8/layout/lProcess3"/>
    <dgm:cxn modelId="{7F1DF908-4B1B-44B4-AB93-548BA20BF570}" type="presParOf" srcId="{1460D4F6-2B3D-43DE-A310-AE95E4BE9CBD}" destId="{96D6D8FB-A511-4BB8-B5D2-C979AFB51285}"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5F6A11-65B2-4B66-A0DA-7A94374B9F06}"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8BA7E7E4-7DE2-4374-9BD7-4853ECB27781}">
      <dgm:prSet phldrT="[Text]" phldr="0" custT="1"/>
      <dgm:spPr/>
      <dgm:t>
        <a:bodyPr/>
        <a:lstStyle/>
        <a:p>
          <a:r>
            <a:rPr lang="en-US" sz="3200" b="1" dirty="0">
              <a:latin typeface="Open Sans Light" pitchFamily="2" charset="0"/>
              <a:ea typeface="Open Sans Light" pitchFamily="2" charset="0"/>
              <a:cs typeface="Open Sans Light" pitchFamily="2" charset="0"/>
            </a:rPr>
            <a:t>Punishing unwanted behavior</a:t>
          </a:r>
        </a:p>
      </dgm:t>
    </dgm:pt>
    <dgm:pt modelId="{C2DDADCE-3F88-439E-B31A-976C02C302FB}" type="parTrans" cxnId="{050AF84A-7FDE-476B-A262-C0AFF7BDB648}">
      <dgm:prSet/>
      <dgm:spPr/>
      <dgm:t>
        <a:bodyPr/>
        <a:lstStyle/>
        <a:p>
          <a:endParaRPr lang="en-US"/>
        </a:p>
      </dgm:t>
    </dgm:pt>
    <dgm:pt modelId="{0359E902-ADE3-44FD-9F28-930F5BF76143}" type="sibTrans" cxnId="{050AF84A-7FDE-476B-A262-C0AFF7BDB648}">
      <dgm:prSet/>
      <dgm:spPr/>
      <dgm:t>
        <a:bodyPr/>
        <a:lstStyle/>
        <a:p>
          <a:endParaRPr lang="en-US"/>
        </a:p>
      </dgm:t>
    </dgm:pt>
    <dgm:pt modelId="{A86215B3-EB73-4047-BF8B-973897712407}">
      <dgm:prSet phldrT="[Text]" phldr="0" custT="1"/>
      <dgm:spPr/>
      <dgm:t>
        <a:bodyPr/>
        <a:lstStyle/>
        <a:p>
          <a:r>
            <a:rPr lang="en-US" sz="3200" b="1" dirty="0">
              <a:latin typeface="Open Sans Light" pitchFamily="2" charset="0"/>
              <a:ea typeface="Open Sans Light" pitchFamily="2" charset="0"/>
              <a:cs typeface="Open Sans Light" pitchFamily="2" charset="0"/>
            </a:rPr>
            <a:t>Shame in misbehavior</a:t>
          </a:r>
        </a:p>
      </dgm:t>
    </dgm:pt>
    <dgm:pt modelId="{515D4A80-DFAD-45D5-A2C4-B089192F5C46}" type="parTrans" cxnId="{3A05F644-F555-4FB5-8B71-8EA9F5119057}">
      <dgm:prSet/>
      <dgm:spPr/>
      <dgm:t>
        <a:bodyPr/>
        <a:lstStyle/>
        <a:p>
          <a:endParaRPr lang="en-US"/>
        </a:p>
      </dgm:t>
    </dgm:pt>
    <dgm:pt modelId="{6D63C62E-4125-4931-8B66-02F870A67FF5}" type="sibTrans" cxnId="{3A05F644-F555-4FB5-8B71-8EA9F5119057}">
      <dgm:prSet/>
      <dgm:spPr/>
      <dgm:t>
        <a:bodyPr/>
        <a:lstStyle/>
        <a:p>
          <a:endParaRPr lang="en-US"/>
        </a:p>
      </dgm:t>
    </dgm:pt>
    <dgm:pt modelId="{DE729A3D-7172-404F-9E97-F23F8B948067}">
      <dgm:prSet phldrT="[Text]" phldr="0" custT="1"/>
      <dgm:spPr/>
      <dgm:t>
        <a:bodyPr/>
        <a:lstStyle/>
        <a:p>
          <a:r>
            <a:rPr lang="en-US" sz="3200" b="1" dirty="0">
              <a:latin typeface="Open Sans Light" pitchFamily="2" charset="0"/>
              <a:ea typeface="Open Sans Light" pitchFamily="2" charset="0"/>
              <a:cs typeface="Open Sans Light" pitchFamily="2" charset="0"/>
            </a:rPr>
            <a:t>Reactive</a:t>
          </a:r>
        </a:p>
      </dgm:t>
    </dgm:pt>
    <dgm:pt modelId="{70B2B4B2-E908-4C5A-8D8D-94E9A7F047DF}" type="parTrans" cxnId="{64A5CACA-30DD-4281-BCE6-EB82289B25B1}">
      <dgm:prSet/>
      <dgm:spPr/>
      <dgm:t>
        <a:bodyPr/>
        <a:lstStyle/>
        <a:p>
          <a:endParaRPr lang="en-US"/>
        </a:p>
      </dgm:t>
    </dgm:pt>
    <dgm:pt modelId="{B14C1A2E-43CC-46F5-954A-008CCF83C307}" type="sibTrans" cxnId="{64A5CACA-30DD-4281-BCE6-EB82289B25B1}">
      <dgm:prSet/>
      <dgm:spPr/>
      <dgm:t>
        <a:bodyPr/>
        <a:lstStyle/>
        <a:p>
          <a:endParaRPr lang="en-US"/>
        </a:p>
      </dgm:t>
    </dgm:pt>
    <dgm:pt modelId="{912E0D7B-48F5-4103-8B98-67CE9A5B6896}" type="pres">
      <dgm:prSet presAssocID="{FE5F6A11-65B2-4B66-A0DA-7A94374B9F06}" presName="Name0" presStyleCnt="0">
        <dgm:presLayoutVars>
          <dgm:chPref val="3"/>
          <dgm:dir/>
          <dgm:animLvl val="lvl"/>
          <dgm:resizeHandles/>
        </dgm:presLayoutVars>
      </dgm:prSet>
      <dgm:spPr/>
    </dgm:pt>
    <dgm:pt modelId="{C0ECC7C5-B120-465A-A593-772FADF0DD54}" type="pres">
      <dgm:prSet presAssocID="{8BA7E7E4-7DE2-4374-9BD7-4853ECB27781}" presName="horFlow" presStyleCnt="0"/>
      <dgm:spPr/>
    </dgm:pt>
    <dgm:pt modelId="{828D9B4A-083A-426F-AA8F-9A5F7E071C28}" type="pres">
      <dgm:prSet presAssocID="{8BA7E7E4-7DE2-4374-9BD7-4853ECB27781}" presName="bigChev" presStyleLbl="node1" presStyleIdx="0" presStyleCnt="3" custScaleX="158504" custScaleY="108759"/>
      <dgm:spPr/>
    </dgm:pt>
    <dgm:pt modelId="{3C83B981-6F62-47FC-B81D-3FE467044BF6}" type="pres">
      <dgm:prSet presAssocID="{8BA7E7E4-7DE2-4374-9BD7-4853ECB27781}" presName="vSp" presStyleCnt="0"/>
      <dgm:spPr/>
    </dgm:pt>
    <dgm:pt modelId="{0F61DEF2-99F2-4DB9-AB18-2AFDF9379968}" type="pres">
      <dgm:prSet presAssocID="{A86215B3-EB73-4047-BF8B-973897712407}" presName="horFlow" presStyleCnt="0"/>
      <dgm:spPr/>
    </dgm:pt>
    <dgm:pt modelId="{F0A28F99-9F58-4D05-9609-F82F482C3D22}" type="pres">
      <dgm:prSet presAssocID="{A86215B3-EB73-4047-BF8B-973897712407}" presName="bigChev" presStyleLbl="node1" presStyleIdx="1" presStyleCnt="3" custScaleX="158504" custScaleY="108759"/>
      <dgm:spPr/>
    </dgm:pt>
    <dgm:pt modelId="{94F1DD2E-499C-4BC2-8673-C73DF5694089}" type="pres">
      <dgm:prSet presAssocID="{A86215B3-EB73-4047-BF8B-973897712407}" presName="vSp" presStyleCnt="0"/>
      <dgm:spPr/>
    </dgm:pt>
    <dgm:pt modelId="{1460D4F6-2B3D-43DE-A310-AE95E4BE9CBD}" type="pres">
      <dgm:prSet presAssocID="{DE729A3D-7172-404F-9E97-F23F8B948067}" presName="horFlow" presStyleCnt="0"/>
      <dgm:spPr/>
    </dgm:pt>
    <dgm:pt modelId="{932CD2F0-618A-4A09-8246-268C4553AD49}" type="pres">
      <dgm:prSet presAssocID="{DE729A3D-7172-404F-9E97-F23F8B948067}" presName="bigChev" presStyleLbl="node1" presStyleIdx="2" presStyleCnt="3" custScaleX="158504" custScaleY="108759"/>
      <dgm:spPr/>
    </dgm:pt>
  </dgm:ptLst>
  <dgm:cxnLst>
    <dgm:cxn modelId="{C3BF6C0E-6210-4788-8798-84EF1C711CDE}" type="presOf" srcId="{DE729A3D-7172-404F-9E97-F23F8B948067}" destId="{932CD2F0-618A-4A09-8246-268C4553AD49}" srcOrd="0" destOrd="0" presId="urn:microsoft.com/office/officeart/2005/8/layout/lProcess3"/>
    <dgm:cxn modelId="{64A2932E-E97B-498D-8ED5-4353F9196EBB}" type="presOf" srcId="{FE5F6A11-65B2-4B66-A0DA-7A94374B9F06}" destId="{912E0D7B-48F5-4103-8B98-67CE9A5B6896}" srcOrd="0" destOrd="0" presId="urn:microsoft.com/office/officeart/2005/8/layout/lProcess3"/>
    <dgm:cxn modelId="{3A05F644-F555-4FB5-8B71-8EA9F5119057}" srcId="{FE5F6A11-65B2-4B66-A0DA-7A94374B9F06}" destId="{A86215B3-EB73-4047-BF8B-973897712407}" srcOrd="1" destOrd="0" parTransId="{515D4A80-DFAD-45D5-A2C4-B089192F5C46}" sibTransId="{6D63C62E-4125-4931-8B66-02F870A67FF5}"/>
    <dgm:cxn modelId="{050AF84A-7FDE-476B-A262-C0AFF7BDB648}" srcId="{FE5F6A11-65B2-4B66-A0DA-7A94374B9F06}" destId="{8BA7E7E4-7DE2-4374-9BD7-4853ECB27781}" srcOrd="0" destOrd="0" parTransId="{C2DDADCE-3F88-439E-B31A-976C02C302FB}" sibTransId="{0359E902-ADE3-44FD-9F28-930F5BF76143}"/>
    <dgm:cxn modelId="{2897487A-63D1-42C1-92CF-979DE5B75D12}" type="presOf" srcId="{8BA7E7E4-7DE2-4374-9BD7-4853ECB27781}" destId="{828D9B4A-083A-426F-AA8F-9A5F7E071C28}" srcOrd="0" destOrd="0" presId="urn:microsoft.com/office/officeart/2005/8/layout/lProcess3"/>
    <dgm:cxn modelId="{64A5CACA-30DD-4281-BCE6-EB82289B25B1}" srcId="{FE5F6A11-65B2-4B66-A0DA-7A94374B9F06}" destId="{DE729A3D-7172-404F-9E97-F23F8B948067}" srcOrd="2" destOrd="0" parTransId="{70B2B4B2-E908-4C5A-8D8D-94E9A7F047DF}" sibTransId="{B14C1A2E-43CC-46F5-954A-008CCF83C307}"/>
    <dgm:cxn modelId="{26F62EE4-99E0-4709-98CD-BFED9B6A26F7}" type="presOf" srcId="{A86215B3-EB73-4047-BF8B-973897712407}" destId="{F0A28F99-9F58-4D05-9609-F82F482C3D22}" srcOrd="0" destOrd="0" presId="urn:microsoft.com/office/officeart/2005/8/layout/lProcess3"/>
    <dgm:cxn modelId="{D7734403-9EA2-4FE2-8800-8F18F75471D9}" type="presParOf" srcId="{912E0D7B-48F5-4103-8B98-67CE9A5B6896}" destId="{C0ECC7C5-B120-465A-A593-772FADF0DD54}" srcOrd="0" destOrd="0" presId="urn:microsoft.com/office/officeart/2005/8/layout/lProcess3"/>
    <dgm:cxn modelId="{AD56ED13-23C2-4E07-9C80-2C61A0EAF17C}" type="presParOf" srcId="{C0ECC7C5-B120-465A-A593-772FADF0DD54}" destId="{828D9B4A-083A-426F-AA8F-9A5F7E071C28}" srcOrd="0" destOrd="0" presId="urn:microsoft.com/office/officeart/2005/8/layout/lProcess3"/>
    <dgm:cxn modelId="{E12231C6-8D02-4DF4-977A-0049F29AE087}" type="presParOf" srcId="{912E0D7B-48F5-4103-8B98-67CE9A5B6896}" destId="{3C83B981-6F62-47FC-B81D-3FE467044BF6}" srcOrd="1" destOrd="0" presId="urn:microsoft.com/office/officeart/2005/8/layout/lProcess3"/>
    <dgm:cxn modelId="{3388734B-4590-4375-8B77-6EE6A75B32B6}" type="presParOf" srcId="{912E0D7B-48F5-4103-8B98-67CE9A5B6896}" destId="{0F61DEF2-99F2-4DB9-AB18-2AFDF9379968}" srcOrd="2" destOrd="0" presId="urn:microsoft.com/office/officeart/2005/8/layout/lProcess3"/>
    <dgm:cxn modelId="{FB68146A-3608-43A1-9BB3-EDF364153744}" type="presParOf" srcId="{0F61DEF2-99F2-4DB9-AB18-2AFDF9379968}" destId="{F0A28F99-9F58-4D05-9609-F82F482C3D22}" srcOrd="0" destOrd="0" presId="urn:microsoft.com/office/officeart/2005/8/layout/lProcess3"/>
    <dgm:cxn modelId="{147541D5-D3A2-4B49-BCCB-C3EF086B8D72}" type="presParOf" srcId="{912E0D7B-48F5-4103-8B98-67CE9A5B6896}" destId="{94F1DD2E-499C-4BC2-8673-C73DF5694089}" srcOrd="3" destOrd="0" presId="urn:microsoft.com/office/officeart/2005/8/layout/lProcess3"/>
    <dgm:cxn modelId="{3650EBB3-62E4-404F-B947-6013B43A1152}" type="presParOf" srcId="{912E0D7B-48F5-4103-8B98-67CE9A5B6896}" destId="{1460D4F6-2B3D-43DE-A310-AE95E4BE9CBD}" srcOrd="4" destOrd="0" presId="urn:microsoft.com/office/officeart/2005/8/layout/lProcess3"/>
    <dgm:cxn modelId="{94F309ED-3B34-4227-8467-80BE9C67933D}" type="presParOf" srcId="{1460D4F6-2B3D-43DE-A310-AE95E4BE9CBD}" destId="{932CD2F0-618A-4A09-8246-268C4553AD49}"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DAB9C7-1792-4011-B523-469C3D25331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52103EA-C0B7-4A6C-AF64-627546947E40}">
      <dgm:prSet phldrT="[Text]" phldr="0"/>
      <dgm:spPr/>
      <dgm:t>
        <a:bodyPr/>
        <a:lstStyle/>
        <a:p>
          <a:r>
            <a:rPr lang="en-US" b="1" dirty="0">
              <a:latin typeface="Open Sans Light" pitchFamily="2" charset="0"/>
              <a:ea typeface="Open Sans Light" pitchFamily="2" charset="0"/>
              <a:cs typeface="Open Sans Light" pitchFamily="2" charset="0"/>
            </a:rPr>
            <a:t>Acknowledge</a:t>
          </a:r>
        </a:p>
      </dgm:t>
    </dgm:pt>
    <dgm:pt modelId="{775FCE21-4960-4487-AD74-C1CD13C77991}" type="parTrans" cxnId="{B5CE6EED-3D2A-4D93-8958-94C9CF8B626F}">
      <dgm:prSet/>
      <dgm:spPr/>
      <dgm:t>
        <a:bodyPr/>
        <a:lstStyle/>
        <a:p>
          <a:endParaRPr lang="en-US"/>
        </a:p>
      </dgm:t>
    </dgm:pt>
    <dgm:pt modelId="{09963822-98F6-4D31-8E58-CAAED718671E}" type="sibTrans" cxnId="{B5CE6EED-3D2A-4D93-8958-94C9CF8B626F}">
      <dgm:prSet/>
      <dgm:spPr/>
      <dgm:t>
        <a:bodyPr/>
        <a:lstStyle/>
        <a:p>
          <a:endParaRPr lang="en-US"/>
        </a:p>
      </dgm:t>
    </dgm:pt>
    <dgm:pt modelId="{53244F2F-E0C8-49B9-A83D-2E3A8DDF6DF1}">
      <dgm:prSet phldrT="[Text]" phldr="0"/>
      <dgm:spPr/>
      <dgm:t>
        <a:bodyPr/>
        <a:lstStyle/>
        <a:p>
          <a:r>
            <a:rPr lang="en-US" b="1" dirty="0">
              <a:latin typeface="Open Sans Light" pitchFamily="2" charset="0"/>
              <a:ea typeface="Open Sans Light" pitchFamily="2" charset="0"/>
              <a:cs typeface="Open Sans Light" pitchFamily="2" charset="0"/>
            </a:rPr>
            <a:t>Redirect</a:t>
          </a:r>
        </a:p>
      </dgm:t>
    </dgm:pt>
    <dgm:pt modelId="{A8006A70-1DBC-4F0B-9ACF-5814CC614BD2}" type="parTrans" cxnId="{23FD1524-C73E-4300-B44B-B96214AA0BD2}">
      <dgm:prSet/>
      <dgm:spPr/>
      <dgm:t>
        <a:bodyPr/>
        <a:lstStyle/>
        <a:p>
          <a:endParaRPr lang="en-US"/>
        </a:p>
      </dgm:t>
    </dgm:pt>
    <dgm:pt modelId="{F76719DF-536C-4D54-B398-70B2177E0EC6}" type="sibTrans" cxnId="{23FD1524-C73E-4300-B44B-B96214AA0BD2}">
      <dgm:prSet/>
      <dgm:spPr/>
      <dgm:t>
        <a:bodyPr/>
        <a:lstStyle/>
        <a:p>
          <a:endParaRPr lang="en-US"/>
        </a:p>
      </dgm:t>
    </dgm:pt>
    <dgm:pt modelId="{26ED22B0-E417-4C74-8136-7747EC92DCE4}">
      <dgm:prSet phldrT="[Text]" phldr="0"/>
      <dgm:spPr/>
      <dgm:t>
        <a:bodyPr/>
        <a:lstStyle/>
        <a:p>
          <a:r>
            <a:rPr lang="en-US" b="1" dirty="0">
              <a:latin typeface="Open Sans Light" pitchFamily="2" charset="0"/>
              <a:ea typeface="Open Sans Light" pitchFamily="2" charset="0"/>
              <a:cs typeface="Open Sans Light" pitchFamily="2" charset="0"/>
            </a:rPr>
            <a:t>Combo</a:t>
          </a:r>
        </a:p>
      </dgm:t>
    </dgm:pt>
    <dgm:pt modelId="{82DB3BFC-A378-4D21-AF92-B3D56D34E2EF}" type="parTrans" cxnId="{7907B845-6D3E-422B-A0A1-B752A01A652A}">
      <dgm:prSet/>
      <dgm:spPr/>
      <dgm:t>
        <a:bodyPr/>
        <a:lstStyle/>
        <a:p>
          <a:endParaRPr lang="en-US"/>
        </a:p>
      </dgm:t>
    </dgm:pt>
    <dgm:pt modelId="{ACECDE5D-C5B0-4257-81FA-D3E01DFCAD32}" type="sibTrans" cxnId="{7907B845-6D3E-422B-A0A1-B752A01A652A}">
      <dgm:prSet/>
      <dgm:spPr/>
      <dgm:t>
        <a:bodyPr/>
        <a:lstStyle/>
        <a:p>
          <a:endParaRPr lang="en-US"/>
        </a:p>
      </dgm:t>
    </dgm:pt>
    <dgm:pt modelId="{EBE17E1D-6665-42F2-9848-7BFB5E933CDB}" type="pres">
      <dgm:prSet presAssocID="{8ADAB9C7-1792-4011-B523-469C3D253314}" presName="diagram" presStyleCnt="0">
        <dgm:presLayoutVars>
          <dgm:dir/>
          <dgm:resizeHandles val="exact"/>
        </dgm:presLayoutVars>
      </dgm:prSet>
      <dgm:spPr/>
    </dgm:pt>
    <dgm:pt modelId="{68464324-EAED-47B0-8B6E-48F95D38D563}" type="pres">
      <dgm:prSet presAssocID="{352103EA-C0B7-4A6C-AF64-627546947E40}" presName="node" presStyleLbl="node1" presStyleIdx="0" presStyleCnt="3">
        <dgm:presLayoutVars>
          <dgm:bulletEnabled val="1"/>
        </dgm:presLayoutVars>
      </dgm:prSet>
      <dgm:spPr/>
    </dgm:pt>
    <dgm:pt modelId="{9295E9EE-1EEE-415A-A5C1-2C1C88846732}" type="pres">
      <dgm:prSet presAssocID="{09963822-98F6-4D31-8E58-CAAED718671E}" presName="sibTrans" presStyleCnt="0"/>
      <dgm:spPr/>
    </dgm:pt>
    <dgm:pt modelId="{9F2FA055-63CB-468E-B36F-7DCD94371F48}" type="pres">
      <dgm:prSet presAssocID="{53244F2F-E0C8-49B9-A83D-2E3A8DDF6DF1}" presName="node" presStyleLbl="node1" presStyleIdx="1" presStyleCnt="3">
        <dgm:presLayoutVars>
          <dgm:bulletEnabled val="1"/>
        </dgm:presLayoutVars>
      </dgm:prSet>
      <dgm:spPr/>
    </dgm:pt>
    <dgm:pt modelId="{9ADAB94E-549A-479C-A981-3A1787955667}" type="pres">
      <dgm:prSet presAssocID="{F76719DF-536C-4D54-B398-70B2177E0EC6}" presName="sibTrans" presStyleCnt="0"/>
      <dgm:spPr/>
    </dgm:pt>
    <dgm:pt modelId="{D5CB5C66-E3F5-49A6-95AF-B65AD73486EE}" type="pres">
      <dgm:prSet presAssocID="{26ED22B0-E417-4C74-8136-7747EC92DCE4}" presName="node" presStyleLbl="node1" presStyleIdx="2" presStyleCnt="3">
        <dgm:presLayoutVars>
          <dgm:bulletEnabled val="1"/>
        </dgm:presLayoutVars>
      </dgm:prSet>
      <dgm:spPr/>
    </dgm:pt>
  </dgm:ptLst>
  <dgm:cxnLst>
    <dgm:cxn modelId="{23FD1524-C73E-4300-B44B-B96214AA0BD2}" srcId="{8ADAB9C7-1792-4011-B523-469C3D253314}" destId="{53244F2F-E0C8-49B9-A83D-2E3A8DDF6DF1}" srcOrd="1" destOrd="0" parTransId="{A8006A70-1DBC-4F0B-9ACF-5814CC614BD2}" sibTransId="{F76719DF-536C-4D54-B398-70B2177E0EC6}"/>
    <dgm:cxn modelId="{7907B845-6D3E-422B-A0A1-B752A01A652A}" srcId="{8ADAB9C7-1792-4011-B523-469C3D253314}" destId="{26ED22B0-E417-4C74-8136-7747EC92DCE4}" srcOrd="2" destOrd="0" parTransId="{82DB3BFC-A378-4D21-AF92-B3D56D34E2EF}" sibTransId="{ACECDE5D-C5B0-4257-81FA-D3E01DFCAD32}"/>
    <dgm:cxn modelId="{4FDFBC50-8B9C-4569-BC46-6DAE693EBF45}" type="presOf" srcId="{8ADAB9C7-1792-4011-B523-469C3D253314}" destId="{EBE17E1D-6665-42F2-9848-7BFB5E933CDB}" srcOrd="0" destOrd="0" presId="urn:microsoft.com/office/officeart/2005/8/layout/default"/>
    <dgm:cxn modelId="{B229F076-87BE-498E-8EC4-5AB4A47A3972}" type="presOf" srcId="{26ED22B0-E417-4C74-8136-7747EC92DCE4}" destId="{D5CB5C66-E3F5-49A6-95AF-B65AD73486EE}" srcOrd="0" destOrd="0" presId="urn:microsoft.com/office/officeart/2005/8/layout/default"/>
    <dgm:cxn modelId="{A7E5F999-D934-4581-A6EE-F71656625214}" type="presOf" srcId="{53244F2F-E0C8-49B9-A83D-2E3A8DDF6DF1}" destId="{9F2FA055-63CB-468E-B36F-7DCD94371F48}" srcOrd="0" destOrd="0" presId="urn:microsoft.com/office/officeart/2005/8/layout/default"/>
    <dgm:cxn modelId="{A7C374AD-B72B-43C6-A06F-B51A8E0867BC}" type="presOf" srcId="{352103EA-C0B7-4A6C-AF64-627546947E40}" destId="{68464324-EAED-47B0-8B6E-48F95D38D563}" srcOrd="0" destOrd="0" presId="urn:microsoft.com/office/officeart/2005/8/layout/default"/>
    <dgm:cxn modelId="{B5CE6EED-3D2A-4D93-8958-94C9CF8B626F}" srcId="{8ADAB9C7-1792-4011-B523-469C3D253314}" destId="{352103EA-C0B7-4A6C-AF64-627546947E40}" srcOrd="0" destOrd="0" parTransId="{775FCE21-4960-4487-AD74-C1CD13C77991}" sibTransId="{09963822-98F6-4D31-8E58-CAAED718671E}"/>
    <dgm:cxn modelId="{E7CF7EAA-B955-4EE5-BDB3-CD45B1B53D9A}" type="presParOf" srcId="{EBE17E1D-6665-42F2-9848-7BFB5E933CDB}" destId="{68464324-EAED-47B0-8B6E-48F95D38D563}" srcOrd="0" destOrd="0" presId="urn:microsoft.com/office/officeart/2005/8/layout/default"/>
    <dgm:cxn modelId="{8030BADC-A174-4C07-A793-20C2EAA7259E}" type="presParOf" srcId="{EBE17E1D-6665-42F2-9848-7BFB5E933CDB}" destId="{9295E9EE-1EEE-415A-A5C1-2C1C88846732}" srcOrd="1" destOrd="0" presId="urn:microsoft.com/office/officeart/2005/8/layout/default"/>
    <dgm:cxn modelId="{DF007653-19DE-4125-A133-7DAB908E1D12}" type="presParOf" srcId="{EBE17E1D-6665-42F2-9848-7BFB5E933CDB}" destId="{9F2FA055-63CB-468E-B36F-7DCD94371F48}" srcOrd="2" destOrd="0" presId="urn:microsoft.com/office/officeart/2005/8/layout/default"/>
    <dgm:cxn modelId="{2DFAA53D-1EE4-435A-A4EB-88349E855166}" type="presParOf" srcId="{EBE17E1D-6665-42F2-9848-7BFB5E933CDB}" destId="{9ADAB94E-549A-479C-A981-3A1787955667}" srcOrd="3" destOrd="0" presId="urn:microsoft.com/office/officeart/2005/8/layout/default"/>
    <dgm:cxn modelId="{4E73BD59-903D-49EA-AC0D-7EC6ADFCAF5C}" type="presParOf" srcId="{EBE17E1D-6665-42F2-9848-7BFB5E933CDB}" destId="{D5CB5C66-E3F5-49A6-95AF-B65AD73486E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DAB9C7-1792-4011-B523-469C3D25331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52103EA-C0B7-4A6C-AF64-627546947E40}">
      <dgm:prSet phldrT="[Text]" phldr="0"/>
      <dgm:spPr/>
      <dgm:t>
        <a:bodyPr/>
        <a:lstStyle/>
        <a:p>
          <a:r>
            <a:rPr lang="en-US" b="1" dirty="0">
              <a:latin typeface="Open Sans Light" pitchFamily="2" charset="0"/>
              <a:ea typeface="Open Sans Light" pitchFamily="2" charset="0"/>
              <a:cs typeface="Open Sans Light" pitchFamily="2" charset="0"/>
            </a:rPr>
            <a:t>Acknowledge</a:t>
          </a:r>
        </a:p>
      </dgm:t>
    </dgm:pt>
    <dgm:pt modelId="{775FCE21-4960-4487-AD74-C1CD13C77991}" type="parTrans" cxnId="{B5CE6EED-3D2A-4D93-8958-94C9CF8B626F}">
      <dgm:prSet/>
      <dgm:spPr/>
      <dgm:t>
        <a:bodyPr/>
        <a:lstStyle/>
        <a:p>
          <a:endParaRPr lang="en-US"/>
        </a:p>
      </dgm:t>
    </dgm:pt>
    <dgm:pt modelId="{09963822-98F6-4D31-8E58-CAAED718671E}" type="sibTrans" cxnId="{B5CE6EED-3D2A-4D93-8958-94C9CF8B626F}">
      <dgm:prSet/>
      <dgm:spPr/>
      <dgm:t>
        <a:bodyPr/>
        <a:lstStyle/>
        <a:p>
          <a:endParaRPr lang="en-US"/>
        </a:p>
      </dgm:t>
    </dgm:pt>
    <dgm:pt modelId="{53244F2F-E0C8-49B9-A83D-2E3A8DDF6DF1}">
      <dgm:prSet phldrT="[Text]" phldr="0"/>
      <dgm:spPr/>
      <dgm:t>
        <a:bodyPr/>
        <a:lstStyle/>
        <a:p>
          <a:r>
            <a:rPr lang="en-US" b="1" dirty="0">
              <a:latin typeface="Open Sans Light" pitchFamily="2" charset="0"/>
              <a:ea typeface="Open Sans Light" pitchFamily="2" charset="0"/>
              <a:cs typeface="Open Sans Light" pitchFamily="2" charset="0"/>
            </a:rPr>
            <a:t>Redirect</a:t>
          </a:r>
        </a:p>
      </dgm:t>
    </dgm:pt>
    <dgm:pt modelId="{A8006A70-1DBC-4F0B-9ACF-5814CC614BD2}" type="parTrans" cxnId="{23FD1524-C73E-4300-B44B-B96214AA0BD2}">
      <dgm:prSet/>
      <dgm:spPr/>
      <dgm:t>
        <a:bodyPr/>
        <a:lstStyle/>
        <a:p>
          <a:endParaRPr lang="en-US"/>
        </a:p>
      </dgm:t>
    </dgm:pt>
    <dgm:pt modelId="{F76719DF-536C-4D54-B398-70B2177E0EC6}" type="sibTrans" cxnId="{23FD1524-C73E-4300-B44B-B96214AA0BD2}">
      <dgm:prSet/>
      <dgm:spPr/>
      <dgm:t>
        <a:bodyPr/>
        <a:lstStyle/>
        <a:p>
          <a:endParaRPr lang="en-US"/>
        </a:p>
      </dgm:t>
    </dgm:pt>
    <dgm:pt modelId="{26ED22B0-E417-4C74-8136-7747EC92DCE4}">
      <dgm:prSet phldrT="[Text]" phldr="0"/>
      <dgm:spPr/>
      <dgm:t>
        <a:bodyPr/>
        <a:lstStyle/>
        <a:p>
          <a:r>
            <a:rPr lang="en-US" b="1" dirty="0">
              <a:latin typeface="Open Sans Light" pitchFamily="2" charset="0"/>
              <a:ea typeface="Open Sans Light" pitchFamily="2" charset="0"/>
              <a:cs typeface="Open Sans Light" pitchFamily="2" charset="0"/>
            </a:rPr>
            <a:t>Combo</a:t>
          </a:r>
        </a:p>
      </dgm:t>
    </dgm:pt>
    <dgm:pt modelId="{82DB3BFC-A378-4D21-AF92-B3D56D34E2EF}" type="parTrans" cxnId="{7907B845-6D3E-422B-A0A1-B752A01A652A}">
      <dgm:prSet/>
      <dgm:spPr/>
      <dgm:t>
        <a:bodyPr/>
        <a:lstStyle/>
        <a:p>
          <a:endParaRPr lang="en-US"/>
        </a:p>
      </dgm:t>
    </dgm:pt>
    <dgm:pt modelId="{ACECDE5D-C5B0-4257-81FA-D3E01DFCAD32}" type="sibTrans" cxnId="{7907B845-6D3E-422B-A0A1-B752A01A652A}">
      <dgm:prSet/>
      <dgm:spPr/>
      <dgm:t>
        <a:bodyPr/>
        <a:lstStyle/>
        <a:p>
          <a:endParaRPr lang="en-US"/>
        </a:p>
      </dgm:t>
    </dgm:pt>
    <dgm:pt modelId="{EBE17E1D-6665-42F2-9848-7BFB5E933CDB}" type="pres">
      <dgm:prSet presAssocID="{8ADAB9C7-1792-4011-B523-469C3D253314}" presName="diagram" presStyleCnt="0">
        <dgm:presLayoutVars>
          <dgm:dir/>
          <dgm:resizeHandles val="exact"/>
        </dgm:presLayoutVars>
      </dgm:prSet>
      <dgm:spPr/>
    </dgm:pt>
    <dgm:pt modelId="{68464324-EAED-47B0-8B6E-48F95D38D563}" type="pres">
      <dgm:prSet presAssocID="{352103EA-C0B7-4A6C-AF64-627546947E40}" presName="node" presStyleLbl="node1" presStyleIdx="0" presStyleCnt="3">
        <dgm:presLayoutVars>
          <dgm:bulletEnabled val="1"/>
        </dgm:presLayoutVars>
      </dgm:prSet>
      <dgm:spPr/>
    </dgm:pt>
    <dgm:pt modelId="{9295E9EE-1EEE-415A-A5C1-2C1C88846732}" type="pres">
      <dgm:prSet presAssocID="{09963822-98F6-4D31-8E58-CAAED718671E}" presName="sibTrans" presStyleCnt="0"/>
      <dgm:spPr/>
    </dgm:pt>
    <dgm:pt modelId="{9F2FA055-63CB-468E-B36F-7DCD94371F48}" type="pres">
      <dgm:prSet presAssocID="{53244F2F-E0C8-49B9-A83D-2E3A8DDF6DF1}" presName="node" presStyleLbl="node1" presStyleIdx="1" presStyleCnt="3">
        <dgm:presLayoutVars>
          <dgm:bulletEnabled val="1"/>
        </dgm:presLayoutVars>
      </dgm:prSet>
      <dgm:spPr/>
    </dgm:pt>
    <dgm:pt modelId="{9ADAB94E-549A-479C-A981-3A1787955667}" type="pres">
      <dgm:prSet presAssocID="{F76719DF-536C-4D54-B398-70B2177E0EC6}" presName="sibTrans" presStyleCnt="0"/>
      <dgm:spPr/>
    </dgm:pt>
    <dgm:pt modelId="{D5CB5C66-E3F5-49A6-95AF-B65AD73486EE}" type="pres">
      <dgm:prSet presAssocID="{26ED22B0-E417-4C74-8136-7747EC92DCE4}" presName="node" presStyleLbl="node1" presStyleIdx="2" presStyleCnt="3">
        <dgm:presLayoutVars>
          <dgm:bulletEnabled val="1"/>
        </dgm:presLayoutVars>
      </dgm:prSet>
      <dgm:spPr/>
    </dgm:pt>
  </dgm:ptLst>
  <dgm:cxnLst>
    <dgm:cxn modelId="{23FD1524-C73E-4300-B44B-B96214AA0BD2}" srcId="{8ADAB9C7-1792-4011-B523-469C3D253314}" destId="{53244F2F-E0C8-49B9-A83D-2E3A8DDF6DF1}" srcOrd="1" destOrd="0" parTransId="{A8006A70-1DBC-4F0B-9ACF-5814CC614BD2}" sibTransId="{F76719DF-536C-4D54-B398-70B2177E0EC6}"/>
    <dgm:cxn modelId="{7907B845-6D3E-422B-A0A1-B752A01A652A}" srcId="{8ADAB9C7-1792-4011-B523-469C3D253314}" destId="{26ED22B0-E417-4C74-8136-7747EC92DCE4}" srcOrd="2" destOrd="0" parTransId="{82DB3BFC-A378-4D21-AF92-B3D56D34E2EF}" sibTransId="{ACECDE5D-C5B0-4257-81FA-D3E01DFCAD32}"/>
    <dgm:cxn modelId="{4FDFBC50-8B9C-4569-BC46-6DAE693EBF45}" type="presOf" srcId="{8ADAB9C7-1792-4011-B523-469C3D253314}" destId="{EBE17E1D-6665-42F2-9848-7BFB5E933CDB}" srcOrd="0" destOrd="0" presId="urn:microsoft.com/office/officeart/2005/8/layout/default"/>
    <dgm:cxn modelId="{B229F076-87BE-498E-8EC4-5AB4A47A3972}" type="presOf" srcId="{26ED22B0-E417-4C74-8136-7747EC92DCE4}" destId="{D5CB5C66-E3F5-49A6-95AF-B65AD73486EE}" srcOrd="0" destOrd="0" presId="urn:microsoft.com/office/officeart/2005/8/layout/default"/>
    <dgm:cxn modelId="{A7E5F999-D934-4581-A6EE-F71656625214}" type="presOf" srcId="{53244F2F-E0C8-49B9-A83D-2E3A8DDF6DF1}" destId="{9F2FA055-63CB-468E-B36F-7DCD94371F48}" srcOrd="0" destOrd="0" presId="urn:microsoft.com/office/officeart/2005/8/layout/default"/>
    <dgm:cxn modelId="{A7C374AD-B72B-43C6-A06F-B51A8E0867BC}" type="presOf" srcId="{352103EA-C0B7-4A6C-AF64-627546947E40}" destId="{68464324-EAED-47B0-8B6E-48F95D38D563}" srcOrd="0" destOrd="0" presId="urn:microsoft.com/office/officeart/2005/8/layout/default"/>
    <dgm:cxn modelId="{B5CE6EED-3D2A-4D93-8958-94C9CF8B626F}" srcId="{8ADAB9C7-1792-4011-B523-469C3D253314}" destId="{352103EA-C0B7-4A6C-AF64-627546947E40}" srcOrd="0" destOrd="0" parTransId="{775FCE21-4960-4487-AD74-C1CD13C77991}" sibTransId="{09963822-98F6-4D31-8E58-CAAED718671E}"/>
    <dgm:cxn modelId="{E7CF7EAA-B955-4EE5-BDB3-CD45B1B53D9A}" type="presParOf" srcId="{EBE17E1D-6665-42F2-9848-7BFB5E933CDB}" destId="{68464324-EAED-47B0-8B6E-48F95D38D563}" srcOrd="0" destOrd="0" presId="urn:microsoft.com/office/officeart/2005/8/layout/default"/>
    <dgm:cxn modelId="{8030BADC-A174-4C07-A793-20C2EAA7259E}" type="presParOf" srcId="{EBE17E1D-6665-42F2-9848-7BFB5E933CDB}" destId="{9295E9EE-1EEE-415A-A5C1-2C1C88846732}" srcOrd="1" destOrd="0" presId="urn:microsoft.com/office/officeart/2005/8/layout/default"/>
    <dgm:cxn modelId="{DF007653-19DE-4125-A133-7DAB908E1D12}" type="presParOf" srcId="{EBE17E1D-6665-42F2-9848-7BFB5E933CDB}" destId="{9F2FA055-63CB-468E-B36F-7DCD94371F48}" srcOrd="2" destOrd="0" presId="urn:microsoft.com/office/officeart/2005/8/layout/default"/>
    <dgm:cxn modelId="{2DFAA53D-1EE4-435A-A4EB-88349E855166}" type="presParOf" srcId="{EBE17E1D-6665-42F2-9848-7BFB5E933CDB}" destId="{9ADAB94E-549A-479C-A981-3A1787955667}" srcOrd="3" destOrd="0" presId="urn:microsoft.com/office/officeart/2005/8/layout/default"/>
    <dgm:cxn modelId="{4E73BD59-903D-49EA-AC0D-7EC6ADFCAF5C}" type="presParOf" srcId="{EBE17E1D-6665-42F2-9848-7BFB5E933CDB}" destId="{D5CB5C66-E3F5-49A6-95AF-B65AD73486E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ADAB9C7-1792-4011-B523-469C3D25331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52103EA-C0B7-4A6C-AF64-627546947E40}">
      <dgm:prSet phldrT="[Text]" phldr="0"/>
      <dgm:spPr/>
      <dgm:t>
        <a:bodyPr/>
        <a:lstStyle/>
        <a:p>
          <a:r>
            <a:rPr lang="en-US" b="1" dirty="0">
              <a:latin typeface="Open Sans Light" pitchFamily="2" charset="0"/>
              <a:ea typeface="Open Sans Light" pitchFamily="2" charset="0"/>
              <a:cs typeface="Open Sans Light" pitchFamily="2" charset="0"/>
            </a:rPr>
            <a:t>Acknowledge</a:t>
          </a:r>
        </a:p>
      </dgm:t>
    </dgm:pt>
    <dgm:pt modelId="{775FCE21-4960-4487-AD74-C1CD13C77991}" type="parTrans" cxnId="{B5CE6EED-3D2A-4D93-8958-94C9CF8B626F}">
      <dgm:prSet/>
      <dgm:spPr/>
      <dgm:t>
        <a:bodyPr/>
        <a:lstStyle/>
        <a:p>
          <a:endParaRPr lang="en-US"/>
        </a:p>
      </dgm:t>
    </dgm:pt>
    <dgm:pt modelId="{09963822-98F6-4D31-8E58-CAAED718671E}" type="sibTrans" cxnId="{B5CE6EED-3D2A-4D93-8958-94C9CF8B626F}">
      <dgm:prSet/>
      <dgm:spPr/>
      <dgm:t>
        <a:bodyPr/>
        <a:lstStyle/>
        <a:p>
          <a:endParaRPr lang="en-US"/>
        </a:p>
      </dgm:t>
    </dgm:pt>
    <dgm:pt modelId="{53244F2F-E0C8-49B9-A83D-2E3A8DDF6DF1}">
      <dgm:prSet phldrT="[Text]" phldr="0"/>
      <dgm:spPr/>
      <dgm:t>
        <a:bodyPr/>
        <a:lstStyle/>
        <a:p>
          <a:r>
            <a:rPr lang="en-US" b="1" dirty="0">
              <a:latin typeface="Open Sans Light" pitchFamily="2" charset="0"/>
              <a:ea typeface="Open Sans Light" pitchFamily="2" charset="0"/>
              <a:cs typeface="Open Sans Light" pitchFamily="2" charset="0"/>
            </a:rPr>
            <a:t>Redirect</a:t>
          </a:r>
        </a:p>
      </dgm:t>
    </dgm:pt>
    <dgm:pt modelId="{A8006A70-1DBC-4F0B-9ACF-5814CC614BD2}" type="parTrans" cxnId="{23FD1524-C73E-4300-B44B-B96214AA0BD2}">
      <dgm:prSet/>
      <dgm:spPr/>
      <dgm:t>
        <a:bodyPr/>
        <a:lstStyle/>
        <a:p>
          <a:endParaRPr lang="en-US"/>
        </a:p>
      </dgm:t>
    </dgm:pt>
    <dgm:pt modelId="{F76719DF-536C-4D54-B398-70B2177E0EC6}" type="sibTrans" cxnId="{23FD1524-C73E-4300-B44B-B96214AA0BD2}">
      <dgm:prSet/>
      <dgm:spPr/>
      <dgm:t>
        <a:bodyPr/>
        <a:lstStyle/>
        <a:p>
          <a:endParaRPr lang="en-US"/>
        </a:p>
      </dgm:t>
    </dgm:pt>
    <dgm:pt modelId="{26ED22B0-E417-4C74-8136-7747EC92DCE4}">
      <dgm:prSet phldrT="[Text]" phldr="0"/>
      <dgm:spPr/>
      <dgm:t>
        <a:bodyPr/>
        <a:lstStyle/>
        <a:p>
          <a:r>
            <a:rPr lang="en-US" b="1" dirty="0">
              <a:latin typeface="Open Sans Light" pitchFamily="2" charset="0"/>
              <a:ea typeface="Open Sans Light" pitchFamily="2" charset="0"/>
              <a:cs typeface="Open Sans Light" pitchFamily="2" charset="0"/>
            </a:rPr>
            <a:t>Combo</a:t>
          </a:r>
        </a:p>
      </dgm:t>
    </dgm:pt>
    <dgm:pt modelId="{82DB3BFC-A378-4D21-AF92-B3D56D34E2EF}" type="parTrans" cxnId="{7907B845-6D3E-422B-A0A1-B752A01A652A}">
      <dgm:prSet/>
      <dgm:spPr/>
      <dgm:t>
        <a:bodyPr/>
        <a:lstStyle/>
        <a:p>
          <a:endParaRPr lang="en-US"/>
        </a:p>
      </dgm:t>
    </dgm:pt>
    <dgm:pt modelId="{ACECDE5D-C5B0-4257-81FA-D3E01DFCAD32}" type="sibTrans" cxnId="{7907B845-6D3E-422B-A0A1-B752A01A652A}">
      <dgm:prSet/>
      <dgm:spPr/>
      <dgm:t>
        <a:bodyPr/>
        <a:lstStyle/>
        <a:p>
          <a:endParaRPr lang="en-US"/>
        </a:p>
      </dgm:t>
    </dgm:pt>
    <dgm:pt modelId="{EBE17E1D-6665-42F2-9848-7BFB5E933CDB}" type="pres">
      <dgm:prSet presAssocID="{8ADAB9C7-1792-4011-B523-469C3D253314}" presName="diagram" presStyleCnt="0">
        <dgm:presLayoutVars>
          <dgm:dir/>
          <dgm:resizeHandles val="exact"/>
        </dgm:presLayoutVars>
      </dgm:prSet>
      <dgm:spPr/>
    </dgm:pt>
    <dgm:pt modelId="{68464324-EAED-47B0-8B6E-48F95D38D563}" type="pres">
      <dgm:prSet presAssocID="{352103EA-C0B7-4A6C-AF64-627546947E40}" presName="node" presStyleLbl="node1" presStyleIdx="0" presStyleCnt="3">
        <dgm:presLayoutVars>
          <dgm:bulletEnabled val="1"/>
        </dgm:presLayoutVars>
      </dgm:prSet>
      <dgm:spPr/>
    </dgm:pt>
    <dgm:pt modelId="{9295E9EE-1EEE-415A-A5C1-2C1C88846732}" type="pres">
      <dgm:prSet presAssocID="{09963822-98F6-4D31-8E58-CAAED718671E}" presName="sibTrans" presStyleCnt="0"/>
      <dgm:spPr/>
    </dgm:pt>
    <dgm:pt modelId="{9F2FA055-63CB-468E-B36F-7DCD94371F48}" type="pres">
      <dgm:prSet presAssocID="{53244F2F-E0C8-49B9-A83D-2E3A8DDF6DF1}" presName="node" presStyleLbl="node1" presStyleIdx="1" presStyleCnt="3">
        <dgm:presLayoutVars>
          <dgm:bulletEnabled val="1"/>
        </dgm:presLayoutVars>
      </dgm:prSet>
      <dgm:spPr/>
    </dgm:pt>
    <dgm:pt modelId="{9ADAB94E-549A-479C-A981-3A1787955667}" type="pres">
      <dgm:prSet presAssocID="{F76719DF-536C-4D54-B398-70B2177E0EC6}" presName="sibTrans" presStyleCnt="0"/>
      <dgm:spPr/>
    </dgm:pt>
    <dgm:pt modelId="{D5CB5C66-E3F5-49A6-95AF-B65AD73486EE}" type="pres">
      <dgm:prSet presAssocID="{26ED22B0-E417-4C74-8136-7747EC92DCE4}" presName="node" presStyleLbl="node1" presStyleIdx="2" presStyleCnt="3">
        <dgm:presLayoutVars>
          <dgm:bulletEnabled val="1"/>
        </dgm:presLayoutVars>
      </dgm:prSet>
      <dgm:spPr/>
    </dgm:pt>
  </dgm:ptLst>
  <dgm:cxnLst>
    <dgm:cxn modelId="{23FD1524-C73E-4300-B44B-B96214AA0BD2}" srcId="{8ADAB9C7-1792-4011-B523-469C3D253314}" destId="{53244F2F-E0C8-49B9-A83D-2E3A8DDF6DF1}" srcOrd="1" destOrd="0" parTransId="{A8006A70-1DBC-4F0B-9ACF-5814CC614BD2}" sibTransId="{F76719DF-536C-4D54-B398-70B2177E0EC6}"/>
    <dgm:cxn modelId="{7907B845-6D3E-422B-A0A1-B752A01A652A}" srcId="{8ADAB9C7-1792-4011-B523-469C3D253314}" destId="{26ED22B0-E417-4C74-8136-7747EC92DCE4}" srcOrd="2" destOrd="0" parTransId="{82DB3BFC-A378-4D21-AF92-B3D56D34E2EF}" sibTransId="{ACECDE5D-C5B0-4257-81FA-D3E01DFCAD32}"/>
    <dgm:cxn modelId="{4FDFBC50-8B9C-4569-BC46-6DAE693EBF45}" type="presOf" srcId="{8ADAB9C7-1792-4011-B523-469C3D253314}" destId="{EBE17E1D-6665-42F2-9848-7BFB5E933CDB}" srcOrd="0" destOrd="0" presId="urn:microsoft.com/office/officeart/2005/8/layout/default"/>
    <dgm:cxn modelId="{B229F076-87BE-498E-8EC4-5AB4A47A3972}" type="presOf" srcId="{26ED22B0-E417-4C74-8136-7747EC92DCE4}" destId="{D5CB5C66-E3F5-49A6-95AF-B65AD73486EE}" srcOrd="0" destOrd="0" presId="urn:microsoft.com/office/officeart/2005/8/layout/default"/>
    <dgm:cxn modelId="{A7E5F999-D934-4581-A6EE-F71656625214}" type="presOf" srcId="{53244F2F-E0C8-49B9-A83D-2E3A8DDF6DF1}" destId="{9F2FA055-63CB-468E-B36F-7DCD94371F48}" srcOrd="0" destOrd="0" presId="urn:microsoft.com/office/officeart/2005/8/layout/default"/>
    <dgm:cxn modelId="{A7C374AD-B72B-43C6-A06F-B51A8E0867BC}" type="presOf" srcId="{352103EA-C0B7-4A6C-AF64-627546947E40}" destId="{68464324-EAED-47B0-8B6E-48F95D38D563}" srcOrd="0" destOrd="0" presId="urn:microsoft.com/office/officeart/2005/8/layout/default"/>
    <dgm:cxn modelId="{B5CE6EED-3D2A-4D93-8958-94C9CF8B626F}" srcId="{8ADAB9C7-1792-4011-B523-469C3D253314}" destId="{352103EA-C0B7-4A6C-AF64-627546947E40}" srcOrd="0" destOrd="0" parTransId="{775FCE21-4960-4487-AD74-C1CD13C77991}" sibTransId="{09963822-98F6-4D31-8E58-CAAED718671E}"/>
    <dgm:cxn modelId="{E7CF7EAA-B955-4EE5-BDB3-CD45B1B53D9A}" type="presParOf" srcId="{EBE17E1D-6665-42F2-9848-7BFB5E933CDB}" destId="{68464324-EAED-47B0-8B6E-48F95D38D563}" srcOrd="0" destOrd="0" presId="urn:microsoft.com/office/officeart/2005/8/layout/default"/>
    <dgm:cxn modelId="{8030BADC-A174-4C07-A793-20C2EAA7259E}" type="presParOf" srcId="{EBE17E1D-6665-42F2-9848-7BFB5E933CDB}" destId="{9295E9EE-1EEE-415A-A5C1-2C1C88846732}" srcOrd="1" destOrd="0" presId="urn:microsoft.com/office/officeart/2005/8/layout/default"/>
    <dgm:cxn modelId="{DF007653-19DE-4125-A133-7DAB908E1D12}" type="presParOf" srcId="{EBE17E1D-6665-42F2-9848-7BFB5E933CDB}" destId="{9F2FA055-63CB-468E-B36F-7DCD94371F48}" srcOrd="2" destOrd="0" presId="urn:microsoft.com/office/officeart/2005/8/layout/default"/>
    <dgm:cxn modelId="{2DFAA53D-1EE4-435A-A4EB-88349E855166}" type="presParOf" srcId="{EBE17E1D-6665-42F2-9848-7BFB5E933CDB}" destId="{9ADAB94E-549A-479C-A981-3A1787955667}" srcOrd="3" destOrd="0" presId="urn:microsoft.com/office/officeart/2005/8/layout/default"/>
    <dgm:cxn modelId="{4E73BD59-903D-49EA-AC0D-7EC6ADFCAF5C}" type="presParOf" srcId="{EBE17E1D-6665-42F2-9848-7BFB5E933CDB}" destId="{D5CB5C66-E3F5-49A6-95AF-B65AD73486E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ADAB9C7-1792-4011-B523-469C3D25331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52103EA-C0B7-4A6C-AF64-627546947E40}">
      <dgm:prSet phldrT="[Text]" phldr="0"/>
      <dgm:spPr/>
      <dgm:t>
        <a:bodyPr/>
        <a:lstStyle/>
        <a:p>
          <a:r>
            <a:rPr lang="en-US" b="1" dirty="0">
              <a:latin typeface="Open Sans Light" pitchFamily="2" charset="0"/>
              <a:ea typeface="Open Sans Light" pitchFamily="2" charset="0"/>
              <a:cs typeface="Open Sans Light" pitchFamily="2" charset="0"/>
            </a:rPr>
            <a:t>Acknowledge</a:t>
          </a:r>
        </a:p>
      </dgm:t>
    </dgm:pt>
    <dgm:pt modelId="{775FCE21-4960-4487-AD74-C1CD13C77991}" type="parTrans" cxnId="{B5CE6EED-3D2A-4D93-8958-94C9CF8B626F}">
      <dgm:prSet/>
      <dgm:spPr/>
      <dgm:t>
        <a:bodyPr/>
        <a:lstStyle/>
        <a:p>
          <a:endParaRPr lang="en-US"/>
        </a:p>
      </dgm:t>
    </dgm:pt>
    <dgm:pt modelId="{09963822-98F6-4D31-8E58-CAAED718671E}" type="sibTrans" cxnId="{B5CE6EED-3D2A-4D93-8958-94C9CF8B626F}">
      <dgm:prSet/>
      <dgm:spPr/>
      <dgm:t>
        <a:bodyPr/>
        <a:lstStyle/>
        <a:p>
          <a:endParaRPr lang="en-US"/>
        </a:p>
      </dgm:t>
    </dgm:pt>
    <dgm:pt modelId="{53244F2F-E0C8-49B9-A83D-2E3A8DDF6DF1}">
      <dgm:prSet phldrT="[Text]" phldr="0"/>
      <dgm:spPr/>
      <dgm:t>
        <a:bodyPr/>
        <a:lstStyle/>
        <a:p>
          <a:r>
            <a:rPr lang="en-US" b="1" dirty="0">
              <a:latin typeface="Open Sans Light" pitchFamily="2" charset="0"/>
              <a:ea typeface="Open Sans Light" pitchFamily="2" charset="0"/>
              <a:cs typeface="Open Sans Light" pitchFamily="2" charset="0"/>
            </a:rPr>
            <a:t>Redirect</a:t>
          </a:r>
        </a:p>
      </dgm:t>
    </dgm:pt>
    <dgm:pt modelId="{A8006A70-1DBC-4F0B-9ACF-5814CC614BD2}" type="parTrans" cxnId="{23FD1524-C73E-4300-B44B-B96214AA0BD2}">
      <dgm:prSet/>
      <dgm:spPr/>
      <dgm:t>
        <a:bodyPr/>
        <a:lstStyle/>
        <a:p>
          <a:endParaRPr lang="en-US"/>
        </a:p>
      </dgm:t>
    </dgm:pt>
    <dgm:pt modelId="{F76719DF-536C-4D54-B398-70B2177E0EC6}" type="sibTrans" cxnId="{23FD1524-C73E-4300-B44B-B96214AA0BD2}">
      <dgm:prSet/>
      <dgm:spPr/>
      <dgm:t>
        <a:bodyPr/>
        <a:lstStyle/>
        <a:p>
          <a:endParaRPr lang="en-US"/>
        </a:p>
      </dgm:t>
    </dgm:pt>
    <dgm:pt modelId="{26ED22B0-E417-4C74-8136-7747EC92DCE4}">
      <dgm:prSet phldrT="[Text]" phldr="0"/>
      <dgm:spPr/>
      <dgm:t>
        <a:bodyPr/>
        <a:lstStyle/>
        <a:p>
          <a:r>
            <a:rPr lang="en-US" b="1" dirty="0">
              <a:latin typeface="Open Sans Light" pitchFamily="2" charset="0"/>
              <a:ea typeface="Open Sans Light" pitchFamily="2" charset="0"/>
              <a:cs typeface="Open Sans Light" pitchFamily="2" charset="0"/>
            </a:rPr>
            <a:t>Combo</a:t>
          </a:r>
        </a:p>
      </dgm:t>
    </dgm:pt>
    <dgm:pt modelId="{82DB3BFC-A378-4D21-AF92-B3D56D34E2EF}" type="parTrans" cxnId="{7907B845-6D3E-422B-A0A1-B752A01A652A}">
      <dgm:prSet/>
      <dgm:spPr/>
      <dgm:t>
        <a:bodyPr/>
        <a:lstStyle/>
        <a:p>
          <a:endParaRPr lang="en-US"/>
        </a:p>
      </dgm:t>
    </dgm:pt>
    <dgm:pt modelId="{ACECDE5D-C5B0-4257-81FA-D3E01DFCAD32}" type="sibTrans" cxnId="{7907B845-6D3E-422B-A0A1-B752A01A652A}">
      <dgm:prSet/>
      <dgm:spPr/>
      <dgm:t>
        <a:bodyPr/>
        <a:lstStyle/>
        <a:p>
          <a:endParaRPr lang="en-US"/>
        </a:p>
      </dgm:t>
    </dgm:pt>
    <dgm:pt modelId="{EBE17E1D-6665-42F2-9848-7BFB5E933CDB}" type="pres">
      <dgm:prSet presAssocID="{8ADAB9C7-1792-4011-B523-469C3D253314}" presName="diagram" presStyleCnt="0">
        <dgm:presLayoutVars>
          <dgm:dir/>
          <dgm:resizeHandles val="exact"/>
        </dgm:presLayoutVars>
      </dgm:prSet>
      <dgm:spPr/>
    </dgm:pt>
    <dgm:pt modelId="{68464324-EAED-47B0-8B6E-48F95D38D563}" type="pres">
      <dgm:prSet presAssocID="{352103EA-C0B7-4A6C-AF64-627546947E40}" presName="node" presStyleLbl="node1" presStyleIdx="0" presStyleCnt="3">
        <dgm:presLayoutVars>
          <dgm:bulletEnabled val="1"/>
        </dgm:presLayoutVars>
      </dgm:prSet>
      <dgm:spPr/>
    </dgm:pt>
    <dgm:pt modelId="{9295E9EE-1EEE-415A-A5C1-2C1C88846732}" type="pres">
      <dgm:prSet presAssocID="{09963822-98F6-4D31-8E58-CAAED718671E}" presName="sibTrans" presStyleCnt="0"/>
      <dgm:spPr/>
    </dgm:pt>
    <dgm:pt modelId="{9F2FA055-63CB-468E-B36F-7DCD94371F48}" type="pres">
      <dgm:prSet presAssocID="{53244F2F-E0C8-49B9-A83D-2E3A8DDF6DF1}" presName="node" presStyleLbl="node1" presStyleIdx="1" presStyleCnt="3">
        <dgm:presLayoutVars>
          <dgm:bulletEnabled val="1"/>
        </dgm:presLayoutVars>
      </dgm:prSet>
      <dgm:spPr/>
    </dgm:pt>
    <dgm:pt modelId="{9ADAB94E-549A-479C-A981-3A1787955667}" type="pres">
      <dgm:prSet presAssocID="{F76719DF-536C-4D54-B398-70B2177E0EC6}" presName="sibTrans" presStyleCnt="0"/>
      <dgm:spPr/>
    </dgm:pt>
    <dgm:pt modelId="{D5CB5C66-E3F5-49A6-95AF-B65AD73486EE}" type="pres">
      <dgm:prSet presAssocID="{26ED22B0-E417-4C74-8136-7747EC92DCE4}" presName="node" presStyleLbl="node1" presStyleIdx="2" presStyleCnt="3">
        <dgm:presLayoutVars>
          <dgm:bulletEnabled val="1"/>
        </dgm:presLayoutVars>
      </dgm:prSet>
      <dgm:spPr/>
    </dgm:pt>
  </dgm:ptLst>
  <dgm:cxnLst>
    <dgm:cxn modelId="{23FD1524-C73E-4300-B44B-B96214AA0BD2}" srcId="{8ADAB9C7-1792-4011-B523-469C3D253314}" destId="{53244F2F-E0C8-49B9-A83D-2E3A8DDF6DF1}" srcOrd="1" destOrd="0" parTransId="{A8006A70-1DBC-4F0B-9ACF-5814CC614BD2}" sibTransId="{F76719DF-536C-4D54-B398-70B2177E0EC6}"/>
    <dgm:cxn modelId="{7907B845-6D3E-422B-A0A1-B752A01A652A}" srcId="{8ADAB9C7-1792-4011-B523-469C3D253314}" destId="{26ED22B0-E417-4C74-8136-7747EC92DCE4}" srcOrd="2" destOrd="0" parTransId="{82DB3BFC-A378-4D21-AF92-B3D56D34E2EF}" sibTransId="{ACECDE5D-C5B0-4257-81FA-D3E01DFCAD32}"/>
    <dgm:cxn modelId="{4FDFBC50-8B9C-4569-BC46-6DAE693EBF45}" type="presOf" srcId="{8ADAB9C7-1792-4011-B523-469C3D253314}" destId="{EBE17E1D-6665-42F2-9848-7BFB5E933CDB}" srcOrd="0" destOrd="0" presId="urn:microsoft.com/office/officeart/2005/8/layout/default"/>
    <dgm:cxn modelId="{B229F076-87BE-498E-8EC4-5AB4A47A3972}" type="presOf" srcId="{26ED22B0-E417-4C74-8136-7747EC92DCE4}" destId="{D5CB5C66-E3F5-49A6-95AF-B65AD73486EE}" srcOrd="0" destOrd="0" presId="urn:microsoft.com/office/officeart/2005/8/layout/default"/>
    <dgm:cxn modelId="{A7E5F999-D934-4581-A6EE-F71656625214}" type="presOf" srcId="{53244F2F-E0C8-49B9-A83D-2E3A8DDF6DF1}" destId="{9F2FA055-63CB-468E-B36F-7DCD94371F48}" srcOrd="0" destOrd="0" presId="urn:microsoft.com/office/officeart/2005/8/layout/default"/>
    <dgm:cxn modelId="{A7C374AD-B72B-43C6-A06F-B51A8E0867BC}" type="presOf" srcId="{352103EA-C0B7-4A6C-AF64-627546947E40}" destId="{68464324-EAED-47B0-8B6E-48F95D38D563}" srcOrd="0" destOrd="0" presId="urn:microsoft.com/office/officeart/2005/8/layout/default"/>
    <dgm:cxn modelId="{B5CE6EED-3D2A-4D93-8958-94C9CF8B626F}" srcId="{8ADAB9C7-1792-4011-B523-469C3D253314}" destId="{352103EA-C0B7-4A6C-AF64-627546947E40}" srcOrd="0" destOrd="0" parTransId="{775FCE21-4960-4487-AD74-C1CD13C77991}" sibTransId="{09963822-98F6-4D31-8E58-CAAED718671E}"/>
    <dgm:cxn modelId="{E7CF7EAA-B955-4EE5-BDB3-CD45B1B53D9A}" type="presParOf" srcId="{EBE17E1D-6665-42F2-9848-7BFB5E933CDB}" destId="{68464324-EAED-47B0-8B6E-48F95D38D563}" srcOrd="0" destOrd="0" presId="urn:microsoft.com/office/officeart/2005/8/layout/default"/>
    <dgm:cxn modelId="{8030BADC-A174-4C07-A793-20C2EAA7259E}" type="presParOf" srcId="{EBE17E1D-6665-42F2-9848-7BFB5E933CDB}" destId="{9295E9EE-1EEE-415A-A5C1-2C1C88846732}" srcOrd="1" destOrd="0" presId="urn:microsoft.com/office/officeart/2005/8/layout/default"/>
    <dgm:cxn modelId="{DF007653-19DE-4125-A133-7DAB908E1D12}" type="presParOf" srcId="{EBE17E1D-6665-42F2-9848-7BFB5E933CDB}" destId="{9F2FA055-63CB-468E-B36F-7DCD94371F48}" srcOrd="2" destOrd="0" presId="urn:microsoft.com/office/officeart/2005/8/layout/default"/>
    <dgm:cxn modelId="{2DFAA53D-1EE4-435A-A4EB-88349E855166}" type="presParOf" srcId="{EBE17E1D-6665-42F2-9848-7BFB5E933CDB}" destId="{9ADAB94E-549A-479C-A981-3A1787955667}" srcOrd="3" destOrd="0" presId="urn:microsoft.com/office/officeart/2005/8/layout/default"/>
    <dgm:cxn modelId="{4E73BD59-903D-49EA-AC0D-7EC6ADFCAF5C}" type="presParOf" srcId="{EBE17E1D-6665-42F2-9848-7BFB5E933CDB}" destId="{D5CB5C66-E3F5-49A6-95AF-B65AD73486E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D6F53C-7050-4896-A2B6-C07068A0ADCE}" type="doc">
      <dgm:prSet loTypeId="urn:microsoft.com/office/officeart/2005/8/layout/equation1" loCatId="relationship" qsTypeId="urn:microsoft.com/office/officeart/2005/8/quickstyle/simple1" qsCatId="simple" csTypeId="urn:microsoft.com/office/officeart/2005/8/colors/colorful4" csCatId="colorful" phldr="1"/>
      <dgm:spPr/>
      <dgm:t>
        <a:bodyPr/>
        <a:lstStyle/>
        <a:p>
          <a:endParaRPr lang="en-US"/>
        </a:p>
      </dgm:t>
    </dgm:pt>
    <dgm:pt modelId="{8A5E5FC4-CD75-45B0-8A25-196957C92FBE}">
      <dgm:prSet phldrT="[Text]" phldr="0" custT="1"/>
      <dgm:spPr/>
      <dgm:t>
        <a:bodyPr/>
        <a:lstStyle/>
        <a:p>
          <a:r>
            <a:rPr lang="en-US" sz="3200" b="1" dirty="0">
              <a:latin typeface="Open Sans Light" pitchFamily="2" charset="0"/>
              <a:ea typeface="Open Sans Light" pitchFamily="2" charset="0"/>
              <a:cs typeface="Open Sans Light" pitchFamily="2" charset="0"/>
            </a:rPr>
            <a:t>2 minutes</a:t>
          </a:r>
        </a:p>
      </dgm:t>
    </dgm:pt>
    <dgm:pt modelId="{42069283-AB7B-49E2-B11A-7A5C049F444B}" type="parTrans" cxnId="{C5B4CD49-7B0F-432A-9C70-B939D3EAE87F}">
      <dgm:prSet/>
      <dgm:spPr/>
      <dgm:t>
        <a:bodyPr/>
        <a:lstStyle/>
        <a:p>
          <a:endParaRPr lang="en-US" sz="4400" b="1">
            <a:latin typeface="Open Sans Light" pitchFamily="2" charset="0"/>
            <a:ea typeface="Open Sans Light" pitchFamily="2" charset="0"/>
            <a:cs typeface="Open Sans Light" pitchFamily="2" charset="0"/>
          </a:endParaRPr>
        </a:p>
      </dgm:t>
    </dgm:pt>
    <dgm:pt modelId="{692445F3-D66D-4233-B3CE-3CBD52B1F0BB}" type="sibTrans" cxnId="{C5B4CD49-7B0F-432A-9C70-B939D3EAE87F}">
      <dgm:prSet custT="1"/>
      <dgm:spPr/>
      <dgm:t>
        <a:bodyPr/>
        <a:lstStyle/>
        <a:p>
          <a:endParaRPr lang="en-US" sz="4400" b="1">
            <a:latin typeface="Open Sans Light" pitchFamily="2" charset="0"/>
            <a:ea typeface="Open Sans Light" pitchFamily="2" charset="0"/>
            <a:cs typeface="Open Sans Light" pitchFamily="2" charset="0"/>
          </a:endParaRPr>
        </a:p>
      </dgm:t>
    </dgm:pt>
    <dgm:pt modelId="{D5FA8ACC-5BAB-497E-B98B-CAEFB472103D}">
      <dgm:prSet phldrT="[Text]" phldr="0" custT="1"/>
      <dgm:spPr/>
      <dgm:t>
        <a:bodyPr/>
        <a:lstStyle/>
        <a:p>
          <a:r>
            <a:rPr lang="en-US" sz="3200" b="1" dirty="0">
              <a:latin typeface="Open Sans Light" pitchFamily="2" charset="0"/>
              <a:ea typeface="Open Sans Light" pitchFamily="2" charset="0"/>
              <a:cs typeface="Open Sans Light" pitchFamily="2" charset="0"/>
            </a:rPr>
            <a:t>10 days</a:t>
          </a:r>
        </a:p>
      </dgm:t>
    </dgm:pt>
    <dgm:pt modelId="{B4E579AF-E969-458F-A3E7-618DEC484F7F}" type="parTrans" cxnId="{F0F3218F-95DF-404D-B87F-4F4998FA0383}">
      <dgm:prSet/>
      <dgm:spPr/>
      <dgm:t>
        <a:bodyPr/>
        <a:lstStyle/>
        <a:p>
          <a:endParaRPr lang="en-US" sz="4400" b="1">
            <a:latin typeface="Open Sans Light" pitchFamily="2" charset="0"/>
            <a:ea typeface="Open Sans Light" pitchFamily="2" charset="0"/>
            <a:cs typeface="Open Sans Light" pitchFamily="2" charset="0"/>
          </a:endParaRPr>
        </a:p>
      </dgm:t>
    </dgm:pt>
    <dgm:pt modelId="{971D1173-F595-422B-A4AC-73584D186517}" type="sibTrans" cxnId="{F0F3218F-95DF-404D-B87F-4F4998FA0383}">
      <dgm:prSet/>
      <dgm:spPr/>
      <dgm:t>
        <a:bodyPr/>
        <a:lstStyle/>
        <a:p>
          <a:endParaRPr lang="en-US" sz="4400" b="1">
            <a:latin typeface="Open Sans Light" pitchFamily="2" charset="0"/>
            <a:ea typeface="Open Sans Light" pitchFamily="2" charset="0"/>
            <a:cs typeface="Open Sans Light" pitchFamily="2" charset="0"/>
          </a:endParaRPr>
        </a:p>
      </dgm:t>
    </dgm:pt>
    <dgm:pt modelId="{BBE6B8B4-592B-4ED3-B7BE-4AA0AF81AE86}" type="pres">
      <dgm:prSet presAssocID="{4AD6F53C-7050-4896-A2B6-C07068A0ADCE}" presName="linearFlow" presStyleCnt="0">
        <dgm:presLayoutVars>
          <dgm:dir/>
          <dgm:resizeHandles val="exact"/>
        </dgm:presLayoutVars>
      </dgm:prSet>
      <dgm:spPr/>
    </dgm:pt>
    <dgm:pt modelId="{0D534AA6-8635-4FA9-B028-A35F7C65BCC2}" type="pres">
      <dgm:prSet presAssocID="{8A5E5FC4-CD75-45B0-8A25-196957C92FBE}" presName="node" presStyleLbl="node1" presStyleIdx="0" presStyleCnt="2">
        <dgm:presLayoutVars>
          <dgm:bulletEnabled val="1"/>
        </dgm:presLayoutVars>
      </dgm:prSet>
      <dgm:spPr/>
    </dgm:pt>
    <dgm:pt modelId="{2DFA19CB-2573-40CB-8763-5931FC1C6272}" type="pres">
      <dgm:prSet presAssocID="{692445F3-D66D-4233-B3CE-3CBD52B1F0BB}" presName="spacerL" presStyleCnt="0"/>
      <dgm:spPr/>
    </dgm:pt>
    <dgm:pt modelId="{31EC6C5E-B2F0-4CB6-984A-BBFF483AA3DE}" type="pres">
      <dgm:prSet presAssocID="{692445F3-D66D-4233-B3CE-3CBD52B1F0BB}" presName="sibTrans" presStyleLbl="sibTrans2D1" presStyleIdx="0" presStyleCnt="1"/>
      <dgm:spPr>
        <a:prstGeom prst="mathMultiply">
          <a:avLst/>
        </a:prstGeom>
      </dgm:spPr>
    </dgm:pt>
    <dgm:pt modelId="{151DAD9F-3862-4DF4-93A1-D7A99BE4C2FD}" type="pres">
      <dgm:prSet presAssocID="{692445F3-D66D-4233-B3CE-3CBD52B1F0BB}" presName="spacerR" presStyleCnt="0"/>
      <dgm:spPr/>
    </dgm:pt>
    <dgm:pt modelId="{376A9785-9C57-4909-9095-A3136EA28228}" type="pres">
      <dgm:prSet presAssocID="{D5FA8ACC-5BAB-497E-B98B-CAEFB472103D}" presName="node" presStyleLbl="node1" presStyleIdx="1" presStyleCnt="2">
        <dgm:presLayoutVars>
          <dgm:bulletEnabled val="1"/>
        </dgm:presLayoutVars>
      </dgm:prSet>
      <dgm:spPr/>
    </dgm:pt>
  </dgm:ptLst>
  <dgm:cxnLst>
    <dgm:cxn modelId="{57CBF70E-7EC6-4AAA-9B08-6F163D24BFF1}" type="presOf" srcId="{D5FA8ACC-5BAB-497E-B98B-CAEFB472103D}" destId="{376A9785-9C57-4909-9095-A3136EA28228}" srcOrd="0" destOrd="0" presId="urn:microsoft.com/office/officeart/2005/8/layout/equation1"/>
    <dgm:cxn modelId="{C5B4CD49-7B0F-432A-9C70-B939D3EAE87F}" srcId="{4AD6F53C-7050-4896-A2B6-C07068A0ADCE}" destId="{8A5E5FC4-CD75-45B0-8A25-196957C92FBE}" srcOrd="0" destOrd="0" parTransId="{42069283-AB7B-49E2-B11A-7A5C049F444B}" sibTransId="{692445F3-D66D-4233-B3CE-3CBD52B1F0BB}"/>
    <dgm:cxn modelId="{F0F3218F-95DF-404D-B87F-4F4998FA0383}" srcId="{4AD6F53C-7050-4896-A2B6-C07068A0ADCE}" destId="{D5FA8ACC-5BAB-497E-B98B-CAEFB472103D}" srcOrd="1" destOrd="0" parTransId="{B4E579AF-E969-458F-A3E7-618DEC484F7F}" sibTransId="{971D1173-F595-422B-A4AC-73584D186517}"/>
    <dgm:cxn modelId="{6CD6EFAB-100C-4E0E-82E2-7C122991867B}" type="presOf" srcId="{4AD6F53C-7050-4896-A2B6-C07068A0ADCE}" destId="{BBE6B8B4-592B-4ED3-B7BE-4AA0AF81AE86}" srcOrd="0" destOrd="0" presId="urn:microsoft.com/office/officeart/2005/8/layout/equation1"/>
    <dgm:cxn modelId="{4775DCBE-8F87-40B5-9A21-EE9FF236B774}" type="presOf" srcId="{692445F3-D66D-4233-B3CE-3CBD52B1F0BB}" destId="{31EC6C5E-B2F0-4CB6-984A-BBFF483AA3DE}" srcOrd="0" destOrd="0" presId="urn:microsoft.com/office/officeart/2005/8/layout/equation1"/>
    <dgm:cxn modelId="{129890C2-7206-4F00-87C1-448896D7D376}" type="presOf" srcId="{8A5E5FC4-CD75-45B0-8A25-196957C92FBE}" destId="{0D534AA6-8635-4FA9-B028-A35F7C65BCC2}" srcOrd="0" destOrd="0" presId="urn:microsoft.com/office/officeart/2005/8/layout/equation1"/>
    <dgm:cxn modelId="{2BE25FF5-409E-49C7-B5B7-EC07F429E28D}" type="presParOf" srcId="{BBE6B8B4-592B-4ED3-B7BE-4AA0AF81AE86}" destId="{0D534AA6-8635-4FA9-B028-A35F7C65BCC2}" srcOrd="0" destOrd="0" presId="urn:microsoft.com/office/officeart/2005/8/layout/equation1"/>
    <dgm:cxn modelId="{DC426587-C28D-4E8B-BE12-6FAB989E9D06}" type="presParOf" srcId="{BBE6B8B4-592B-4ED3-B7BE-4AA0AF81AE86}" destId="{2DFA19CB-2573-40CB-8763-5931FC1C6272}" srcOrd="1" destOrd="0" presId="urn:microsoft.com/office/officeart/2005/8/layout/equation1"/>
    <dgm:cxn modelId="{3F0E018B-7171-429E-A9CB-446BFEC1C21A}" type="presParOf" srcId="{BBE6B8B4-592B-4ED3-B7BE-4AA0AF81AE86}" destId="{31EC6C5E-B2F0-4CB6-984A-BBFF483AA3DE}" srcOrd="2" destOrd="0" presId="urn:microsoft.com/office/officeart/2005/8/layout/equation1"/>
    <dgm:cxn modelId="{59DA57DA-9039-4899-B199-2483A576C167}" type="presParOf" srcId="{BBE6B8B4-592B-4ED3-B7BE-4AA0AF81AE86}" destId="{151DAD9F-3862-4DF4-93A1-D7A99BE4C2FD}" srcOrd="3" destOrd="0" presId="urn:microsoft.com/office/officeart/2005/8/layout/equation1"/>
    <dgm:cxn modelId="{EB85916D-4C90-4B91-850C-DA7FCAEFD9EF}" type="presParOf" srcId="{BBE6B8B4-592B-4ED3-B7BE-4AA0AF81AE86}" destId="{376A9785-9C57-4909-9095-A3136EA28228}"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7B4A6-CE73-44DE-9368-23CF2787C1DD}"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06F584AB-0B51-4B4A-AAFB-E6A14A17D3B0}">
      <dgm:prSet phldrT="[Text]" phldr="0" custT="1"/>
      <dgm:spPr/>
      <dgm:t>
        <a:bodyPr anchor="ctr"/>
        <a:lstStyle/>
        <a:p>
          <a:pPr algn="ctr"/>
          <a:r>
            <a:rPr lang="en-US" sz="3200" b="1" dirty="0">
              <a:latin typeface="Open Sans Light" pitchFamily="2" charset="0"/>
              <a:ea typeface="Open Sans Light" pitchFamily="2" charset="0"/>
              <a:cs typeface="Open Sans Light" pitchFamily="2" charset="0"/>
            </a:rPr>
            <a:t>Allotted time</a:t>
          </a:r>
        </a:p>
      </dgm:t>
    </dgm:pt>
    <dgm:pt modelId="{67541A45-9D9C-440D-BCE6-0022F438C303}" type="parTrans" cxnId="{86FCC5E7-BC1A-49BA-8795-0DD81391947A}">
      <dgm:prSet/>
      <dgm:spPr/>
      <dgm:t>
        <a:bodyPr/>
        <a:lstStyle/>
        <a:p>
          <a:endParaRPr lang="en-US"/>
        </a:p>
      </dgm:t>
    </dgm:pt>
    <dgm:pt modelId="{DB5092FA-A4D2-4E80-9354-E558CDE876C2}" type="sibTrans" cxnId="{86FCC5E7-BC1A-49BA-8795-0DD81391947A}">
      <dgm:prSet/>
      <dgm:spPr/>
      <dgm:t>
        <a:bodyPr/>
        <a:lstStyle/>
        <a:p>
          <a:endParaRPr lang="en-US"/>
        </a:p>
      </dgm:t>
    </dgm:pt>
    <dgm:pt modelId="{0CDEFF06-0C59-4291-8CD4-FEA56F7B4002}">
      <dgm:prSet phldrT="[Text]" phldr="0" custT="1"/>
      <dgm:spPr>
        <a:solidFill>
          <a:schemeClr val="tx2">
            <a:lumMod val="20000"/>
            <a:lumOff val="80000"/>
          </a:schemeClr>
        </a:solidFill>
      </dgm:spPr>
      <dgm:t>
        <a:bodyPr anchor="ctr"/>
        <a:lstStyle/>
        <a:p>
          <a:pPr algn="ctr"/>
          <a:r>
            <a:rPr lang="en-US" sz="3200" b="1" dirty="0">
              <a:latin typeface="Open Sans Light" pitchFamily="2" charset="0"/>
              <a:ea typeface="Open Sans Light" pitchFamily="2" charset="0"/>
              <a:cs typeface="Open Sans Light" pitchFamily="2" charset="0"/>
            </a:rPr>
            <a:t>Engaged time</a:t>
          </a:r>
        </a:p>
      </dgm:t>
    </dgm:pt>
    <dgm:pt modelId="{7B45885E-6937-43A6-82D7-CF4079FDAD97}" type="parTrans" cxnId="{B34A5995-12E3-4B0A-AD65-D4FAAA414B35}">
      <dgm:prSet/>
      <dgm:spPr/>
      <dgm:t>
        <a:bodyPr/>
        <a:lstStyle/>
        <a:p>
          <a:endParaRPr lang="en-US"/>
        </a:p>
      </dgm:t>
    </dgm:pt>
    <dgm:pt modelId="{B8DBE628-08A5-4013-8724-BAE76EF5E350}" type="sibTrans" cxnId="{B34A5995-12E3-4B0A-AD65-D4FAAA414B35}">
      <dgm:prSet/>
      <dgm:spPr/>
      <dgm:t>
        <a:bodyPr/>
        <a:lstStyle/>
        <a:p>
          <a:endParaRPr lang="en-US"/>
        </a:p>
      </dgm:t>
    </dgm:pt>
    <dgm:pt modelId="{2F9EF331-ECA0-4F8C-8B3E-A47D89348E10}" type="pres">
      <dgm:prSet presAssocID="{9A77B4A6-CE73-44DE-9368-23CF2787C1DD}" presName="Name0" presStyleCnt="0">
        <dgm:presLayoutVars>
          <dgm:chMax val="2"/>
          <dgm:chPref val="2"/>
          <dgm:animLvl val="lvl"/>
        </dgm:presLayoutVars>
      </dgm:prSet>
      <dgm:spPr/>
    </dgm:pt>
    <dgm:pt modelId="{D4737CA2-F8C3-45A4-853C-3DDC326EA30B}" type="pres">
      <dgm:prSet presAssocID="{9A77B4A6-CE73-44DE-9368-23CF2787C1DD}" presName="LeftText" presStyleLbl="revTx" presStyleIdx="0" presStyleCnt="0">
        <dgm:presLayoutVars>
          <dgm:bulletEnabled val="1"/>
        </dgm:presLayoutVars>
      </dgm:prSet>
      <dgm:spPr/>
    </dgm:pt>
    <dgm:pt modelId="{BD1C7A1F-384F-45DE-B88D-30154DDD1CC9}" type="pres">
      <dgm:prSet presAssocID="{9A77B4A6-CE73-44DE-9368-23CF2787C1DD}" presName="LeftNode" presStyleLbl="bgImgPlace1" presStyleIdx="0" presStyleCnt="2" custScaleX="140858" custLinFactNeighborX="-12732">
        <dgm:presLayoutVars>
          <dgm:chMax val="2"/>
          <dgm:chPref val="2"/>
        </dgm:presLayoutVars>
      </dgm:prSet>
      <dgm:spPr/>
    </dgm:pt>
    <dgm:pt modelId="{AA828919-4664-45EF-82D9-BFF8E6ACBC59}" type="pres">
      <dgm:prSet presAssocID="{9A77B4A6-CE73-44DE-9368-23CF2787C1DD}" presName="RightText" presStyleLbl="revTx" presStyleIdx="0" presStyleCnt="0">
        <dgm:presLayoutVars>
          <dgm:bulletEnabled val="1"/>
        </dgm:presLayoutVars>
      </dgm:prSet>
      <dgm:spPr/>
    </dgm:pt>
    <dgm:pt modelId="{F01B3A18-43C0-442D-98C7-E7D70C6200B0}" type="pres">
      <dgm:prSet presAssocID="{9A77B4A6-CE73-44DE-9368-23CF2787C1DD}" presName="RightNode" presStyleLbl="bgImgPlace1" presStyleIdx="1" presStyleCnt="2" custScaleX="140858" custLinFactNeighborX="27368" custLinFactNeighborY="707">
        <dgm:presLayoutVars>
          <dgm:chMax val="0"/>
          <dgm:chPref val="0"/>
        </dgm:presLayoutVars>
      </dgm:prSet>
      <dgm:spPr/>
    </dgm:pt>
    <dgm:pt modelId="{687648F6-5433-4F62-A775-AFD041DDA590}" type="pres">
      <dgm:prSet presAssocID="{9A77B4A6-CE73-44DE-9368-23CF2787C1DD}" presName="TopArrow" presStyleLbl="node1" presStyleIdx="0" presStyleCnt="2"/>
      <dgm:spPr>
        <a:ln>
          <a:noFill/>
        </a:ln>
      </dgm:spPr>
    </dgm:pt>
    <dgm:pt modelId="{62446171-A0D1-4D2A-B7E1-C6527856A589}" type="pres">
      <dgm:prSet presAssocID="{9A77B4A6-CE73-44DE-9368-23CF2787C1DD}" presName="BottomArrow" presStyleLbl="node1" presStyleIdx="1" presStyleCnt="2"/>
      <dgm:spPr>
        <a:solidFill>
          <a:schemeClr val="tx2"/>
        </a:solidFill>
        <a:ln>
          <a:noFill/>
        </a:ln>
      </dgm:spPr>
    </dgm:pt>
  </dgm:ptLst>
  <dgm:cxnLst>
    <dgm:cxn modelId="{A19C3509-01A4-40E8-A0AF-DE6E090D0C0D}" type="presOf" srcId="{9A77B4A6-CE73-44DE-9368-23CF2787C1DD}" destId="{2F9EF331-ECA0-4F8C-8B3E-A47D89348E10}" srcOrd="0" destOrd="0" presId="urn:microsoft.com/office/officeart/2009/layout/ReverseList"/>
    <dgm:cxn modelId="{27BBBD76-27BE-4324-8C03-FC503B24BBEF}" type="presOf" srcId="{06F584AB-0B51-4B4A-AAFB-E6A14A17D3B0}" destId="{D4737CA2-F8C3-45A4-853C-3DDC326EA30B}" srcOrd="0" destOrd="0" presId="urn:microsoft.com/office/officeart/2009/layout/ReverseList"/>
    <dgm:cxn modelId="{B34A5995-12E3-4B0A-AD65-D4FAAA414B35}" srcId="{9A77B4A6-CE73-44DE-9368-23CF2787C1DD}" destId="{0CDEFF06-0C59-4291-8CD4-FEA56F7B4002}" srcOrd="1" destOrd="0" parTransId="{7B45885E-6937-43A6-82D7-CF4079FDAD97}" sibTransId="{B8DBE628-08A5-4013-8724-BAE76EF5E350}"/>
    <dgm:cxn modelId="{6DF05EAD-CA96-4D88-8F33-6F4FFB517DB5}" type="presOf" srcId="{06F584AB-0B51-4B4A-AAFB-E6A14A17D3B0}" destId="{BD1C7A1F-384F-45DE-B88D-30154DDD1CC9}" srcOrd="1" destOrd="0" presId="urn:microsoft.com/office/officeart/2009/layout/ReverseList"/>
    <dgm:cxn modelId="{3A4BADC1-DF5D-4F2A-91A9-4E233D6746A4}" type="presOf" srcId="{0CDEFF06-0C59-4291-8CD4-FEA56F7B4002}" destId="{F01B3A18-43C0-442D-98C7-E7D70C6200B0}" srcOrd="1" destOrd="0" presId="urn:microsoft.com/office/officeart/2009/layout/ReverseList"/>
    <dgm:cxn modelId="{0A2BF5D3-7CB5-4DBB-ACA8-05D62D47F240}" type="presOf" srcId="{0CDEFF06-0C59-4291-8CD4-FEA56F7B4002}" destId="{AA828919-4664-45EF-82D9-BFF8E6ACBC59}" srcOrd="0" destOrd="0" presId="urn:microsoft.com/office/officeart/2009/layout/ReverseList"/>
    <dgm:cxn modelId="{86FCC5E7-BC1A-49BA-8795-0DD81391947A}" srcId="{9A77B4A6-CE73-44DE-9368-23CF2787C1DD}" destId="{06F584AB-0B51-4B4A-AAFB-E6A14A17D3B0}" srcOrd="0" destOrd="0" parTransId="{67541A45-9D9C-440D-BCE6-0022F438C303}" sibTransId="{DB5092FA-A4D2-4E80-9354-E558CDE876C2}"/>
    <dgm:cxn modelId="{33E0BBBD-52EA-4457-A6EF-D1EBD0A56631}" type="presParOf" srcId="{2F9EF331-ECA0-4F8C-8B3E-A47D89348E10}" destId="{D4737CA2-F8C3-45A4-853C-3DDC326EA30B}" srcOrd="0" destOrd="0" presId="urn:microsoft.com/office/officeart/2009/layout/ReverseList"/>
    <dgm:cxn modelId="{D0B0D613-62BA-43E9-8921-03F6CAB49478}" type="presParOf" srcId="{2F9EF331-ECA0-4F8C-8B3E-A47D89348E10}" destId="{BD1C7A1F-384F-45DE-B88D-30154DDD1CC9}" srcOrd="1" destOrd="0" presId="urn:microsoft.com/office/officeart/2009/layout/ReverseList"/>
    <dgm:cxn modelId="{FF97A5A0-DA95-4CF4-9D66-EFFBA467DBA7}" type="presParOf" srcId="{2F9EF331-ECA0-4F8C-8B3E-A47D89348E10}" destId="{AA828919-4664-45EF-82D9-BFF8E6ACBC59}" srcOrd="2" destOrd="0" presId="urn:microsoft.com/office/officeart/2009/layout/ReverseList"/>
    <dgm:cxn modelId="{782FF48E-1B3A-4CFA-84B7-C0413B577C0C}" type="presParOf" srcId="{2F9EF331-ECA0-4F8C-8B3E-A47D89348E10}" destId="{F01B3A18-43C0-442D-98C7-E7D70C6200B0}" srcOrd="3" destOrd="0" presId="urn:microsoft.com/office/officeart/2009/layout/ReverseList"/>
    <dgm:cxn modelId="{879F9812-C1BA-42B1-8171-5DEEDEA856B8}" type="presParOf" srcId="{2F9EF331-ECA0-4F8C-8B3E-A47D89348E10}" destId="{687648F6-5433-4F62-A775-AFD041DDA590}" srcOrd="4" destOrd="0" presId="urn:microsoft.com/office/officeart/2009/layout/ReverseList"/>
    <dgm:cxn modelId="{4C9511C8-F062-4E49-8F20-0329378AC492}" type="presParOf" srcId="{2F9EF331-ECA0-4F8C-8B3E-A47D89348E10}" destId="{62446171-A0D1-4D2A-B7E1-C6527856A589}" srcOrd="5"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77B4A6-CE73-44DE-9368-23CF2787C1DD}"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06F584AB-0B51-4B4A-AAFB-E6A14A17D3B0}">
      <dgm:prSet phldrT="[Text]" phldr="0" custT="1"/>
      <dgm:spPr>
        <a:solidFill>
          <a:schemeClr val="accent2">
            <a:lumMod val="20000"/>
            <a:lumOff val="80000"/>
          </a:schemeClr>
        </a:solidFill>
      </dgm:spPr>
      <dgm:t>
        <a:bodyPr anchor="ctr"/>
        <a:lstStyle/>
        <a:p>
          <a:pPr algn="ctr"/>
          <a:r>
            <a:rPr lang="en-US" sz="3200" b="1" dirty="0">
              <a:latin typeface="Open Sans Light" pitchFamily="2" charset="0"/>
              <a:ea typeface="Open Sans Light" pitchFamily="2" charset="0"/>
              <a:cs typeface="Open Sans Light" pitchFamily="2" charset="0"/>
            </a:rPr>
            <a:t>Activity length</a:t>
          </a:r>
        </a:p>
      </dgm:t>
    </dgm:pt>
    <dgm:pt modelId="{67541A45-9D9C-440D-BCE6-0022F438C303}" type="parTrans" cxnId="{86FCC5E7-BC1A-49BA-8795-0DD81391947A}">
      <dgm:prSet/>
      <dgm:spPr/>
      <dgm:t>
        <a:bodyPr/>
        <a:lstStyle/>
        <a:p>
          <a:endParaRPr lang="en-US"/>
        </a:p>
      </dgm:t>
    </dgm:pt>
    <dgm:pt modelId="{DB5092FA-A4D2-4E80-9354-E558CDE876C2}" type="sibTrans" cxnId="{86FCC5E7-BC1A-49BA-8795-0DD81391947A}">
      <dgm:prSet/>
      <dgm:spPr/>
      <dgm:t>
        <a:bodyPr/>
        <a:lstStyle/>
        <a:p>
          <a:endParaRPr lang="en-US"/>
        </a:p>
      </dgm:t>
    </dgm:pt>
    <dgm:pt modelId="{6BE60417-C228-479C-9E94-87B0D96669AC}">
      <dgm:prSet phldrT="[Text]" phldr="0" custT="1"/>
      <dgm:spPr>
        <a:solidFill>
          <a:schemeClr val="accent3">
            <a:lumMod val="40000"/>
            <a:lumOff val="60000"/>
          </a:schemeClr>
        </a:solidFill>
      </dgm:spPr>
      <dgm:t>
        <a:bodyPr anchor="ctr"/>
        <a:lstStyle/>
        <a:p>
          <a:pPr algn="ctr"/>
          <a:r>
            <a:rPr lang="en-US" sz="3200" b="1" dirty="0">
              <a:latin typeface="Open Sans Light" pitchFamily="2" charset="0"/>
              <a:ea typeface="Open Sans Light" pitchFamily="2" charset="0"/>
              <a:cs typeface="Open Sans Light" pitchFamily="2" charset="0"/>
            </a:rPr>
            <a:t>Attention span</a:t>
          </a:r>
        </a:p>
      </dgm:t>
    </dgm:pt>
    <dgm:pt modelId="{377B7EAB-9BFD-4DE0-8FDB-B1A58D162D6C}" type="parTrans" cxnId="{82B41030-A929-45E5-BC5B-8B56B08E4B64}">
      <dgm:prSet/>
      <dgm:spPr/>
      <dgm:t>
        <a:bodyPr/>
        <a:lstStyle/>
        <a:p>
          <a:endParaRPr lang="en-US"/>
        </a:p>
      </dgm:t>
    </dgm:pt>
    <dgm:pt modelId="{47F9AD0B-739D-43C5-9286-C1824FF2894A}" type="sibTrans" cxnId="{82B41030-A929-45E5-BC5B-8B56B08E4B64}">
      <dgm:prSet/>
      <dgm:spPr/>
      <dgm:t>
        <a:bodyPr/>
        <a:lstStyle/>
        <a:p>
          <a:endParaRPr lang="en-US"/>
        </a:p>
      </dgm:t>
    </dgm:pt>
    <dgm:pt modelId="{2F9EF331-ECA0-4F8C-8B3E-A47D89348E10}" type="pres">
      <dgm:prSet presAssocID="{9A77B4A6-CE73-44DE-9368-23CF2787C1DD}" presName="Name0" presStyleCnt="0">
        <dgm:presLayoutVars>
          <dgm:chMax val="2"/>
          <dgm:chPref val="2"/>
          <dgm:animLvl val="lvl"/>
        </dgm:presLayoutVars>
      </dgm:prSet>
      <dgm:spPr/>
    </dgm:pt>
    <dgm:pt modelId="{D4737CA2-F8C3-45A4-853C-3DDC326EA30B}" type="pres">
      <dgm:prSet presAssocID="{9A77B4A6-CE73-44DE-9368-23CF2787C1DD}" presName="LeftText" presStyleLbl="revTx" presStyleIdx="0" presStyleCnt="0">
        <dgm:presLayoutVars>
          <dgm:bulletEnabled val="1"/>
        </dgm:presLayoutVars>
      </dgm:prSet>
      <dgm:spPr/>
    </dgm:pt>
    <dgm:pt modelId="{BD1C7A1F-384F-45DE-B88D-30154DDD1CC9}" type="pres">
      <dgm:prSet presAssocID="{9A77B4A6-CE73-44DE-9368-23CF2787C1DD}" presName="LeftNode" presStyleLbl="bgImgPlace1" presStyleIdx="0" presStyleCnt="2" custScaleX="137570" custLinFactNeighborX="-12732">
        <dgm:presLayoutVars>
          <dgm:chMax val="2"/>
          <dgm:chPref val="2"/>
        </dgm:presLayoutVars>
      </dgm:prSet>
      <dgm:spPr/>
    </dgm:pt>
    <dgm:pt modelId="{8F27A673-835A-4121-A54D-F0D8E0BBC2C8}" type="pres">
      <dgm:prSet presAssocID="{9A77B4A6-CE73-44DE-9368-23CF2787C1DD}" presName="RightText" presStyleLbl="revTx" presStyleIdx="0" presStyleCnt="0">
        <dgm:presLayoutVars>
          <dgm:bulletEnabled val="1"/>
        </dgm:presLayoutVars>
      </dgm:prSet>
      <dgm:spPr/>
    </dgm:pt>
    <dgm:pt modelId="{A866FBC0-42C8-41AE-ACBD-060A6D2866A2}" type="pres">
      <dgm:prSet presAssocID="{9A77B4A6-CE73-44DE-9368-23CF2787C1DD}" presName="RightNode" presStyleLbl="bgImgPlace1" presStyleIdx="1" presStyleCnt="2" custScaleX="135181" custLinFactNeighborX="20833" custLinFactNeighborY="-8">
        <dgm:presLayoutVars>
          <dgm:chMax val="0"/>
          <dgm:chPref val="0"/>
        </dgm:presLayoutVars>
      </dgm:prSet>
      <dgm:spPr/>
    </dgm:pt>
    <dgm:pt modelId="{C228C3E6-59FC-493F-95E9-48F5B1154A79}" type="pres">
      <dgm:prSet presAssocID="{9A77B4A6-CE73-44DE-9368-23CF2787C1DD}" presName="TopArrow" presStyleLbl="node1" presStyleIdx="0" presStyleCnt="2"/>
      <dgm:spPr>
        <a:solidFill>
          <a:schemeClr val="accent2"/>
        </a:solidFill>
        <a:ln>
          <a:noFill/>
        </a:ln>
      </dgm:spPr>
    </dgm:pt>
    <dgm:pt modelId="{FE4D2ADE-40D6-41CB-950D-3518BEE8B199}" type="pres">
      <dgm:prSet presAssocID="{9A77B4A6-CE73-44DE-9368-23CF2787C1DD}" presName="BottomArrow" presStyleLbl="node1" presStyleIdx="1" presStyleCnt="2"/>
      <dgm:spPr>
        <a:solidFill>
          <a:schemeClr val="accent3"/>
        </a:solidFill>
        <a:ln>
          <a:noFill/>
        </a:ln>
      </dgm:spPr>
    </dgm:pt>
  </dgm:ptLst>
  <dgm:cxnLst>
    <dgm:cxn modelId="{A19C3509-01A4-40E8-A0AF-DE6E090D0C0D}" type="presOf" srcId="{9A77B4A6-CE73-44DE-9368-23CF2787C1DD}" destId="{2F9EF331-ECA0-4F8C-8B3E-A47D89348E10}" srcOrd="0" destOrd="0" presId="urn:microsoft.com/office/officeart/2009/layout/ReverseList"/>
    <dgm:cxn modelId="{B58C0C0E-9CD1-43E7-853B-3D70857C98DD}" type="presOf" srcId="{6BE60417-C228-479C-9E94-87B0D96669AC}" destId="{A866FBC0-42C8-41AE-ACBD-060A6D2866A2}" srcOrd="1" destOrd="0" presId="urn:microsoft.com/office/officeart/2009/layout/ReverseList"/>
    <dgm:cxn modelId="{82B41030-A929-45E5-BC5B-8B56B08E4B64}" srcId="{9A77B4A6-CE73-44DE-9368-23CF2787C1DD}" destId="{6BE60417-C228-479C-9E94-87B0D96669AC}" srcOrd="1" destOrd="0" parTransId="{377B7EAB-9BFD-4DE0-8FDB-B1A58D162D6C}" sibTransId="{47F9AD0B-739D-43C5-9286-C1824FF2894A}"/>
    <dgm:cxn modelId="{27BBBD76-27BE-4324-8C03-FC503B24BBEF}" type="presOf" srcId="{06F584AB-0B51-4B4A-AAFB-E6A14A17D3B0}" destId="{D4737CA2-F8C3-45A4-853C-3DDC326EA30B}" srcOrd="0" destOrd="0" presId="urn:microsoft.com/office/officeart/2009/layout/ReverseList"/>
    <dgm:cxn modelId="{6DF05EAD-CA96-4D88-8F33-6F4FFB517DB5}" type="presOf" srcId="{06F584AB-0B51-4B4A-AAFB-E6A14A17D3B0}" destId="{BD1C7A1F-384F-45DE-B88D-30154DDD1CC9}" srcOrd="1" destOrd="0" presId="urn:microsoft.com/office/officeart/2009/layout/ReverseList"/>
    <dgm:cxn modelId="{3AC2BCDA-241D-4942-9491-7591066F4B27}" type="presOf" srcId="{6BE60417-C228-479C-9E94-87B0D96669AC}" destId="{8F27A673-835A-4121-A54D-F0D8E0BBC2C8}" srcOrd="0" destOrd="0" presId="urn:microsoft.com/office/officeart/2009/layout/ReverseList"/>
    <dgm:cxn modelId="{86FCC5E7-BC1A-49BA-8795-0DD81391947A}" srcId="{9A77B4A6-CE73-44DE-9368-23CF2787C1DD}" destId="{06F584AB-0B51-4B4A-AAFB-E6A14A17D3B0}" srcOrd="0" destOrd="0" parTransId="{67541A45-9D9C-440D-BCE6-0022F438C303}" sibTransId="{DB5092FA-A4D2-4E80-9354-E558CDE876C2}"/>
    <dgm:cxn modelId="{33E0BBBD-52EA-4457-A6EF-D1EBD0A56631}" type="presParOf" srcId="{2F9EF331-ECA0-4F8C-8B3E-A47D89348E10}" destId="{D4737CA2-F8C3-45A4-853C-3DDC326EA30B}" srcOrd="0" destOrd="0" presId="urn:microsoft.com/office/officeart/2009/layout/ReverseList"/>
    <dgm:cxn modelId="{D0B0D613-62BA-43E9-8921-03F6CAB49478}" type="presParOf" srcId="{2F9EF331-ECA0-4F8C-8B3E-A47D89348E10}" destId="{BD1C7A1F-384F-45DE-B88D-30154DDD1CC9}" srcOrd="1" destOrd="0" presId="urn:microsoft.com/office/officeart/2009/layout/ReverseList"/>
    <dgm:cxn modelId="{25BA65BE-28C4-46C8-871C-C93E1BC2346A}" type="presParOf" srcId="{2F9EF331-ECA0-4F8C-8B3E-A47D89348E10}" destId="{8F27A673-835A-4121-A54D-F0D8E0BBC2C8}" srcOrd="2" destOrd="0" presId="urn:microsoft.com/office/officeart/2009/layout/ReverseList"/>
    <dgm:cxn modelId="{286DBADC-BB8D-4756-A76A-00AD8BC798FA}" type="presParOf" srcId="{2F9EF331-ECA0-4F8C-8B3E-A47D89348E10}" destId="{A866FBC0-42C8-41AE-ACBD-060A6D2866A2}" srcOrd="3" destOrd="0" presId="urn:microsoft.com/office/officeart/2009/layout/ReverseList"/>
    <dgm:cxn modelId="{ECF52360-B1B1-45F3-8E90-598C36DC545C}" type="presParOf" srcId="{2F9EF331-ECA0-4F8C-8B3E-A47D89348E10}" destId="{C228C3E6-59FC-493F-95E9-48F5B1154A79}" srcOrd="4" destOrd="0" presId="urn:microsoft.com/office/officeart/2009/layout/ReverseList"/>
    <dgm:cxn modelId="{132A9F2C-5CD9-4518-91C5-4809CA45A368}" type="presParOf" srcId="{2F9EF331-ECA0-4F8C-8B3E-A47D89348E10}" destId="{FE4D2ADE-40D6-41CB-950D-3518BEE8B199}" srcOrd="5" destOrd="0" presId="urn:microsoft.com/office/officeart/2009/layout/Revers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2006DA-8CF7-409C-A1D5-C496487E387D}"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7136C237-7817-45F5-9581-E1052214EC93}">
      <dgm:prSet phldrT="[Text]"/>
      <dgm:spPr/>
      <dgm:t>
        <a:bodyPr/>
        <a:lstStyle/>
        <a:p>
          <a:r>
            <a:rPr lang="en-US" b="1" dirty="0">
              <a:latin typeface="Open Sans Light" pitchFamily="2" charset="0"/>
              <a:ea typeface="Open Sans Light" pitchFamily="2" charset="0"/>
              <a:cs typeface="Open Sans Light" pitchFamily="2" charset="0"/>
            </a:rPr>
            <a:t>Rules</a:t>
          </a:r>
        </a:p>
      </dgm:t>
    </dgm:pt>
    <dgm:pt modelId="{03F673CD-A86B-4891-9899-66ECF7B98AF4}" type="parTrans" cxnId="{3D8A5C3D-C649-41CB-80B3-981D80051EC8}">
      <dgm:prSet/>
      <dgm:spPr/>
      <dgm:t>
        <a:bodyPr/>
        <a:lstStyle/>
        <a:p>
          <a:endParaRPr lang="en-US"/>
        </a:p>
      </dgm:t>
    </dgm:pt>
    <dgm:pt modelId="{878DAABC-8BF8-4312-9EAB-2257766B77A2}" type="sibTrans" cxnId="{3D8A5C3D-C649-41CB-80B3-981D80051EC8}">
      <dgm:prSet/>
      <dgm:spPr/>
      <dgm:t>
        <a:bodyPr/>
        <a:lstStyle/>
        <a:p>
          <a:endParaRPr lang="en-US"/>
        </a:p>
      </dgm:t>
    </dgm:pt>
    <dgm:pt modelId="{1259E23B-50AA-4D6E-9855-5EAEC209BD33}">
      <dgm:prSet phldrT="[Text]" phldr="0"/>
      <dgm:spPr/>
      <dgm:t>
        <a:bodyPr/>
        <a:lstStyle/>
        <a:p>
          <a:r>
            <a:rPr lang="en-US" b="1" dirty="0">
              <a:latin typeface="Open Sans Light" pitchFamily="2" charset="0"/>
              <a:ea typeface="Open Sans Light" pitchFamily="2" charset="0"/>
              <a:cs typeface="Open Sans Light" pitchFamily="2" charset="0"/>
            </a:rPr>
            <a:t>Expectations</a:t>
          </a:r>
        </a:p>
      </dgm:t>
    </dgm:pt>
    <dgm:pt modelId="{EA999288-853F-48D4-A7A3-C13FDA2B44D9}" type="parTrans" cxnId="{CD866BA3-BB61-4A70-8773-E92E8EC9F750}">
      <dgm:prSet/>
      <dgm:spPr/>
      <dgm:t>
        <a:bodyPr/>
        <a:lstStyle/>
        <a:p>
          <a:endParaRPr lang="en-US"/>
        </a:p>
      </dgm:t>
    </dgm:pt>
    <dgm:pt modelId="{A9F805A2-52E7-4951-B212-853D381E53B2}" type="sibTrans" cxnId="{CD866BA3-BB61-4A70-8773-E92E8EC9F750}">
      <dgm:prSet/>
      <dgm:spPr/>
      <dgm:t>
        <a:bodyPr/>
        <a:lstStyle/>
        <a:p>
          <a:endParaRPr lang="en-US"/>
        </a:p>
      </dgm:t>
    </dgm:pt>
    <dgm:pt modelId="{C5075E03-E7BE-4044-85F2-994FC8478B53}">
      <dgm:prSet phldrT="[Text]"/>
      <dgm:spPr/>
      <dgm:t>
        <a:bodyPr/>
        <a:lstStyle/>
        <a:p>
          <a:r>
            <a:rPr lang="en-US" dirty="0">
              <a:latin typeface="Open Sans Light" pitchFamily="2" charset="0"/>
              <a:ea typeface="Open Sans Light" pitchFamily="2" charset="0"/>
              <a:cs typeface="Open Sans Light" pitchFamily="2" charset="0"/>
            </a:rPr>
            <a:t>Norms for interactions</a:t>
          </a:r>
        </a:p>
      </dgm:t>
    </dgm:pt>
    <dgm:pt modelId="{CE76B82C-A88F-4017-9FC9-4C505DD676E2}" type="parTrans" cxnId="{E42B9694-55A0-4EA4-9345-F8C1ADA260CE}">
      <dgm:prSet/>
      <dgm:spPr/>
      <dgm:t>
        <a:bodyPr/>
        <a:lstStyle/>
        <a:p>
          <a:endParaRPr lang="en-US"/>
        </a:p>
      </dgm:t>
    </dgm:pt>
    <dgm:pt modelId="{12C17517-9F88-4703-BD57-AD317008B08B}" type="sibTrans" cxnId="{E42B9694-55A0-4EA4-9345-F8C1ADA260CE}">
      <dgm:prSet/>
      <dgm:spPr/>
      <dgm:t>
        <a:bodyPr/>
        <a:lstStyle/>
        <a:p>
          <a:endParaRPr lang="en-US"/>
        </a:p>
      </dgm:t>
    </dgm:pt>
    <dgm:pt modelId="{2FDEDE35-3A64-4EC0-A984-C6D2D97AF52A}">
      <dgm:prSet/>
      <dgm:spPr/>
      <dgm:t>
        <a:bodyPr/>
        <a:lstStyle/>
        <a:p>
          <a:r>
            <a:rPr lang="en-US">
              <a:latin typeface="Open Sans Light" pitchFamily="2" charset="0"/>
              <a:ea typeface="Open Sans Light" pitchFamily="2" charset="0"/>
              <a:cs typeface="Open Sans Light" pitchFamily="2" charset="0"/>
            </a:rPr>
            <a:t>Dos &amp; Don’ts </a:t>
          </a:r>
          <a:endParaRPr lang="en-US" dirty="0">
            <a:latin typeface="Open Sans Light" pitchFamily="2" charset="0"/>
            <a:ea typeface="Open Sans Light" pitchFamily="2" charset="0"/>
            <a:cs typeface="Open Sans Light" pitchFamily="2" charset="0"/>
          </a:endParaRPr>
        </a:p>
      </dgm:t>
    </dgm:pt>
    <dgm:pt modelId="{42FE958E-5AAC-4746-8809-99160A033173}" type="parTrans" cxnId="{A30E6AC6-8520-4D6C-AFA7-539948BB83B2}">
      <dgm:prSet/>
      <dgm:spPr/>
      <dgm:t>
        <a:bodyPr/>
        <a:lstStyle/>
        <a:p>
          <a:endParaRPr lang="en-US"/>
        </a:p>
      </dgm:t>
    </dgm:pt>
    <dgm:pt modelId="{D08F8B45-A198-43C2-A796-11193FBECBE3}" type="sibTrans" cxnId="{A30E6AC6-8520-4D6C-AFA7-539948BB83B2}">
      <dgm:prSet/>
      <dgm:spPr/>
      <dgm:t>
        <a:bodyPr/>
        <a:lstStyle/>
        <a:p>
          <a:endParaRPr lang="en-US"/>
        </a:p>
      </dgm:t>
    </dgm:pt>
    <dgm:pt modelId="{935C42B7-92E2-4430-83E8-E501E9E64906}">
      <dgm:prSet/>
      <dgm:spPr/>
      <dgm:t>
        <a:bodyPr/>
        <a:lstStyle/>
        <a:p>
          <a:r>
            <a:rPr lang="en-US" dirty="0">
              <a:latin typeface="Open Sans Light" pitchFamily="2" charset="0"/>
              <a:ea typeface="Open Sans Light" pitchFamily="2" charset="0"/>
              <a:cs typeface="Open Sans Light" pitchFamily="2" charset="0"/>
            </a:rPr>
            <a:t>Vary in length</a:t>
          </a:r>
        </a:p>
      </dgm:t>
    </dgm:pt>
    <dgm:pt modelId="{68ADE053-2E84-49CC-97FB-8B16E4AAD07A}" type="parTrans" cxnId="{25F481AD-029D-4319-8307-2D38BB81B028}">
      <dgm:prSet/>
      <dgm:spPr/>
      <dgm:t>
        <a:bodyPr/>
        <a:lstStyle/>
        <a:p>
          <a:endParaRPr lang="en-US"/>
        </a:p>
      </dgm:t>
    </dgm:pt>
    <dgm:pt modelId="{5AE40C95-E6CD-47BC-B1D8-AA425DF41397}" type="sibTrans" cxnId="{25F481AD-029D-4319-8307-2D38BB81B028}">
      <dgm:prSet/>
      <dgm:spPr/>
      <dgm:t>
        <a:bodyPr/>
        <a:lstStyle/>
        <a:p>
          <a:endParaRPr lang="en-US"/>
        </a:p>
      </dgm:t>
    </dgm:pt>
    <dgm:pt modelId="{F86D61E8-F247-4421-A27D-FB8C3C0D1C8E}">
      <dgm:prSet/>
      <dgm:spPr/>
      <dgm:t>
        <a:bodyPr/>
        <a:lstStyle/>
        <a:p>
          <a:r>
            <a:rPr lang="en-US">
              <a:latin typeface="Open Sans Light" pitchFamily="2" charset="0"/>
              <a:ea typeface="Open Sans Light" pitchFamily="2" charset="0"/>
              <a:cs typeface="Open Sans Light" pitchFamily="2" charset="0"/>
            </a:rPr>
            <a:t>Housed in handbook or manual</a:t>
          </a:r>
          <a:endParaRPr lang="en-US" dirty="0">
            <a:latin typeface="Open Sans Light" pitchFamily="2" charset="0"/>
            <a:ea typeface="Open Sans Light" pitchFamily="2" charset="0"/>
            <a:cs typeface="Open Sans Light" pitchFamily="2" charset="0"/>
          </a:endParaRPr>
        </a:p>
      </dgm:t>
    </dgm:pt>
    <dgm:pt modelId="{62890EAA-A44C-4169-AEAA-B280D037341D}" type="parTrans" cxnId="{586EEBC1-B767-4B63-8306-496860A1F8DC}">
      <dgm:prSet/>
      <dgm:spPr/>
      <dgm:t>
        <a:bodyPr/>
        <a:lstStyle/>
        <a:p>
          <a:endParaRPr lang="en-US"/>
        </a:p>
      </dgm:t>
    </dgm:pt>
    <dgm:pt modelId="{11783AD3-B1AB-4A53-AE16-BDE48264B81C}" type="sibTrans" cxnId="{586EEBC1-B767-4B63-8306-496860A1F8DC}">
      <dgm:prSet/>
      <dgm:spPr/>
      <dgm:t>
        <a:bodyPr/>
        <a:lstStyle/>
        <a:p>
          <a:endParaRPr lang="en-US"/>
        </a:p>
      </dgm:t>
    </dgm:pt>
    <dgm:pt modelId="{3D67339C-F1F7-4523-A6E1-EB20AAF22509}">
      <dgm:prSet/>
      <dgm:spPr/>
      <dgm:t>
        <a:bodyPr/>
        <a:lstStyle/>
        <a:p>
          <a:r>
            <a:rPr lang="en-US">
              <a:latin typeface="Open Sans Light" pitchFamily="2" charset="0"/>
              <a:ea typeface="Open Sans Light" pitchFamily="2" charset="0"/>
              <a:cs typeface="Open Sans Light" pitchFamily="2" charset="0"/>
            </a:rPr>
            <a:t>3-5 statements</a:t>
          </a:r>
          <a:endParaRPr lang="en-US" dirty="0">
            <a:latin typeface="Open Sans Light" pitchFamily="2" charset="0"/>
            <a:ea typeface="Open Sans Light" pitchFamily="2" charset="0"/>
            <a:cs typeface="Open Sans Light" pitchFamily="2" charset="0"/>
          </a:endParaRPr>
        </a:p>
      </dgm:t>
    </dgm:pt>
    <dgm:pt modelId="{1FA4395A-C733-4EEB-8FD5-B21B8C3F41A3}" type="parTrans" cxnId="{601F438F-85EF-4CEE-8D46-1C116DA50075}">
      <dgm:prSet/>
      <dgm:spPr/>
      <dgm:t>
        <a:bodyPr/>
        <a:lstStyle/>
        <a:p>
          <a:endParaRPr lang="en-US"/>
        </a:p>
      </dgm:t>
    </dgm:pt>
    <dgm:pt modelId="{4EFB26F2-8783-4A46-9351-B63ADFE826E0}" type="sibTrans" cxnId="{601F438F-85EF-4CEE-8D46-1C116DA50075}">
      <dgm:prSet/>
      <dgm:spPr/>
      <dgm:t>
        <a:bodyPr/>
        <a:lstStyle/>
        <a:p>
          <a:endParaRPr lang="en-US"/>
        </a:p>
      </dgm:t>
    </dgm:pt>
    <dgm:pt modelId="{7B67E4E7-5E3D-4ED9-8A54-9C147F483219}">
      <dgm:prSet/>
      <dgm:spPr/>
      <dgm:t>
        <a:bodyPr/>
        <a:lstStyle/>
        <a:p>
          <a:r>
            <a:rPr lang="en-US">
              <a:latin typeface="Open Sans Light" pitchFamily="2" charset="0"/>
              <a:ea typeface="Open Sans Light" pitchFamily="2" charset="0"/>
              <a:cs typeface="Open Sans Light" pitchFamily="2" charset="0"/>
            </a:rPr>
            <a:t>Use everyday language</a:t>
          </a:r>
          <a:endParaRPr lang="en-US" dirty="0">
            <a:latin typeface="Open Sans Light" pitchFamily="2" charset="0"/>
            <a:ea typeface="Open Sans Light" pitchFamily="2" charset="0"/>
            <a:cs typeface="Open Sans Light" pitchFamily="2" charset="0"/>
          </a:endParaRPr>
        </a:p>
      </dgm:t>
    </dgm:pt>
    <dgm:pt modelId="{18C28A2C-AADE-45E1-B744-75B59D8F6DFC}" type="parTrans" cxnId="{B6E9F5C6-8661-443A-A4A2-E63BCF25145C}">
      <dgm:prSet/>
      <dgm:spPr/>
      <dgm:t>
        <a:bodyPr/>
        <a:lstStyle/>
        <a:p>
          <a:endParaRPr lang="en-US"/>
        </a:p>
      </dgm:t>
    </dgm:pt>
    <dgm:pt modelId="{1A845917-B6BC-4381-9AAD-1D944CDB27C8}" type="sibTrans" cxnId="{B6E9F5C6-8661-443A-A4A2-E63BCF25145C}">
      <dgm:prSet/>
      <dgm:spPr/>
      <dgm:t>
        <a:bodyPr/>
        <a:lstStyle/>
        <a:p>
          <a:endParaRPr lang="en-US"/>
        </a:p>
      </dgm:t>
    </dgm:pt>
    <dgm:pt modelId="{DBD6E3AE-9158-4E0C-8BC7-23C7E3EF5884}">
      <dgm:prSet/>
      <dgm:spPr/>
      <dgm:t>
        <a:bodyPr/>
        <a:lstStyle/>
        <a:p>
          <a:r>
            <a:rPr lang="en-US" dirty="0">
              <a:latin typeface="Open Sans Light" pitchFamily="2" charset="0"/>
              <a:ea typeface="Open Sans Light" pitchFamily="2" charset="0"/>
              <a:cs typeface="Open Sans Light" pitchFamily="2" charset="0"/>
            </a:rPr>
            <a:t>Visibly posted</a:t>
          </a:r>
        </a:p>
      </dgm:t>
    </dgm:pt>
    <dgm:pt modelId="{C371B8A4-E42A-4341-B16E-91E45C08B79E}" type="parTrans" cxnId="{A1BE51F6-6F44-416A-8254-E3EEBA31463A}">
      <dgm:prSet/>
      <dgm:spPr/>
      <dgm:t>
        <a:bodyPr/>
        <a:lstStyle/>
        <a:p>
          <a:endParaRPr lang="en-US"/>
        </a:p>
      </dgm:t>
    </dgm:pt>
    <dgm:pt modelId="{1F7E5683-459B-4DE7-9D88-D1C01E922815}" type="sibTrans" cxnId="{A1BE51F6-6F44-416A-8254-E3EEBA31463A}">
      <dgm:prSet/>
      <dgm:spPr/>
      <dgm:t>
        <a:bodyPr/>
        <a:lstStyle/>
        <a:p>
          <a:endParaRPr lang="en-US"/>
        </a:p>
      </dgm:t>
    </dgm:pt>
    <dgm:pt modelId="{E866B1C3-5102-42D3-810C-9C764E99B919}" type="pres">
      <dgm:prSet presAssocID="{D72006DA-8CF7-409C-A1D5-C496487E387D}" presName="Name0" presStyleCnt="0">
        <dgm:presLayoutVars>
          <dgm:dir/>
          <dgm:animLvl val="lvl"/>
          <dgm:resizeHandles val="exact"/>
        </dgm:presLayoutVars>
      </dgm:prSet>
      <dgm:spPr/>
    </dgm:pt>
    <dgm:pt modelId="{1F907441-1718-471F-84D0-222FF113DEFB}" type="pres">
      <dgm:prSet presAssocID="{7136C237-7817-45F5-9581-E1052214EC93}" presName="composite" presStyleCnt="0"/>
      <dgm:spPr/>
    </dgm:pt>
    <dgm:pt modelId="{B751017F-E5B4-40E9-9631-AF382DC8954F}" type="pres">
      <dgm:prSet presAssocID="{7136C237-7817-45F5-9581-E1052214EC93}" presName="parTx" presStyleLbl="alignNode1" presStyleIdx="0" presStyleCnt="2">
        <dgm:presLayoutVars>
          <dgm:chMax val="0"/>
          <dgm:chPref val="0"/>
          <dgm:bulletEnabled val="1"/>
        </dgm:presLayoutVars>
      </dgm:prSet>
      <dgm:spPr/>
    </dgm:pt>
    <dgm:pt modelId="{37C542CC-E547-4607-89AF-0343976161DF}" type="pres">
      <dgm:prSet presAssocID="{7136C237-7817-45F5-9581-E1052214EC93}" presName="desTx" presStyleLbl="alignAccFollowNode1" presStyleIdx="0" presStyleCnt="2">
        <dgm:presLayoutVars>
          <dgm:bulletEnabled val="1"/>
        </dgm:presLayoutVars>
      </dgm:prSet>
      <dgm:spPr/>
    </dgm:pt>
    <dgm:pt modelId="{30B48AD2-A1D7-425B-B138-DDF296EA3FED}" type="pres">
      <dgm:prSet presAssocID="{878DAABC-8BF8-4312-9EAB-2257766B77A2}" presName="space" presStyleCnt="0"/>
      <dgm:spPr/>
    </dgm:pt>
    <dgm:pt modelId="{EFE55FF3-46B4-4E7D-9C47-C540A3A40D7F}" type="pres">
      <dgm:prSet presAssocID="{1259E23B-50AA-4D6E-9855-5EAEC209BD33}" presName="composite" presStyleCnt="0"/>
      <dgm:spPr/>
    </dgm:pt>
    <dgm:pt modelId="{0042A848-938F-4962-A238-81DCE7F5CA21}" type="pres">
      <dgm:prSet presAssocID="{1259E23B-50AA-4D6E-9855-5EAEC209BD33}" presName="parTx" presStyleLbl="alignNode1" presStyleIdx="1" presStyleCnt="2">
        <dgm:presLayoutVars>
          <dgm:chMax val="0"/>
          <dgm:chPref val="0"/>
          <dgm:bulletEnabled val="1"/>
        </dgm:presLayoutVars>
      </dgm:prSet>
      <dgm:spPr/>
    </dgm:pt>
    <dgm:pt modelId="{6285CADE-B8C2-4F04-8FCA-A9052A966B99}" type="pres">
      <dgm:prSet presAssocID="{1259E23B-50AA-4D6E-9855-5EAEC209BD33}" presName="desTx" presStyleLbl="alignAccFollowNode1" presStyleIdx="1" presStyleCnt="2">
        <dgm:presLayoutVars>
          <dgm:bulletEnabled val="1"/>
        </dgm:presLayoutVars>
      </dgm:prSet>
      <dgm:spPr/>
    </dgm:pt>
  </dgm:ptLst>
  <dgm:cxnLst>
    <dgm:cxn modelId="{28C5BF01-83C4-45A6-AA94-7F8DF9AF6601}" type="presOf" srcId="{DBD6E3AE-9158-4E0C-8BC7-23C7E3EF5884}" destId="{6285CADE-B8C2-4F04-8FCA-A9052A966B99}" srcOrd="0" destOrd="3" presId="urn:microsoft.com/office/officeart/2005/8/layout/hList1"/>
    <dgm:cxn modelId="{D08E3C0E-91C1-4256-8E27-200772837260}" type="presOf" srcId="{3D67339C-F1F7-4523-A6E1-EB20AAF22509}" destId="{6285CADE-B8C2-4F04-8FCA-A9052A966B99}" srcOrd="0" destOrd="1" presId="urn:microsoft.com/office/officeart/2005/8/layout/hList1"/>
    <dgm:cxn modelId="{F7E50F1D-3ED9-475B-8D6B-0020AC694C8E}" type="presOf" srcId="{935C42B7-92E2-4430-83E8-E501E9E64906}" destId="{37C542CC-E547-4607-89AF-0343976161DF}" srcOrd="0" destOrd="1" presId="urn:microsoft.com/office/officeart/2005/8/layout/hList1"/>
    <dgm:cxn modelId="{CB24AF1E-0F85-4426-B41E-4B59EA6B8435}" type="presOf" srcId="{C5075E03-E7BE-4044-85F2-994FC8478B53}" destId="{6285CADE-B8C2-4F04-8FCA-A9052A966B99}" srcOrd="0" destOrd="0" presId="urn:microsoft.com/office/officeart/2005/8/layout/hList1"/>
    <dgm:cxn modelId="{968F852F-3DA7-4B68-9093-36640D094CA0}" type="presOf" srcId="{D72006DA-8CF7-409C-A1D5-C496487E387D}" destId="{E866B1C3-5102-42D3-810C-9C764E99B919}" srcOrd="0" destOrd="0" presId="urn:microsoft.com/office/officeart/2005/8/layout/hList1"/>
    <dgm:cxn modelId="{3D8A5C3D-C649-41CB-80B3-981D80051EC8}" srcId="{D72006DA-8CF7-409C-A1D5-C496487E387D}" destId="{7136C237-7817-45F5-9581-E1052214EC93}" srcOrd="0" destOrd="0" parTransId="{03F673CD-A86B-4891-9899-66ECF7B98AF4}" sibTransId="{878DAABC-8BF8-4312-9EAB-2257766B77A2}"/>
    <dgm:cxn modelId="{EC94C570-F19F-40C7-8BF3-16CC75D94B74}" type="presOf" srcId="{2FDEDE35-3A64-4EC0-A984-C6D2D97AF52A}" destId="{37C542CC-E547-4607-89AF-0343976161DF}" srcOrd="0" destOrd="0" presId="urn:microsoft.com/office/officeart/2005/8/layout/hList1"/>
    <dgm:cxn modelId="{AF49BA79-AD18-48BF-9D47-975C03D666C0}" type="presOf" srcId="{F86D61E8-F247-4421-A27D-FB8C3C0D1C8E}" destId="{37C542CC-E547-4607-89AF-0343976161DF}" srcOrd="0" destOrd="2" presId="urn:microsoft.com/office/officeart/2005/8/layout/hList1"/>
    <dgm:cxn modelId="{1C20FB80-04F0-49DB-82C5-354E1CAD90DE}" type="presOf" srcId="{1259E23B-50AA-4D6E-9855-5EAEC209BD33}" destId="{0042A848-938F-4962-A238-81DCE7F5CA21}" srcOrd="0" destOrd="0" presId="urn:microsoft.com/office/officeart/2005/8/layout/hList1"/>
    <dgm:cxn modelId="{601F438F-85EF-4CEE-8D46-1C116DA50075}" srcId="{1259E23B-50AA-4D6E-9855-5EAEC209BD33}" destId="{3D67339C-F1F7-4523-A6E1-EB20AAF22509}" srcOrd="1" destOrd="0" parTransId="{1FA4395A-C733-4EEB-8FD5-B21B8C3F41A3}" sibTransId="{4EFB26F2-8783-4A46-9351-B63ADFE826E0}"/>
    <dgm:cxn modelId="{E42B9694-55A0-4EA4-9345-F8C1ADA260CE}" srcId="{1259E23B-50AA-4D6E-9855-5EAEC209BD33}" destId="{C5075E03-E7BE-4044-85F2-994FC8478B53}" srcOrd="0" destOrd="0" parTransId="{CE76B82C-A88F-4017-9FC9-4C505DD676E2}" sibTransId="{12C17517-9F88-4703-BD57-AD317008B08B}"/>
    <dgm:cxn modelId="{CD866BA3-BB61-4A70-8773-E92E8EC9F750}" srcId="{D72006DA-8CF7-409C-A1D5-C496487E387D}" destId="{1259E23B-50AA-4D6E-9855-5EAEC209BD33}" srcOrd="1" destOrd="0" parTransId="{EA999288-853F-48D4-A7A3-C13FDA2B44D9}" sibTransId="{A9F805A2-52E7-4951-B212-853D381E53B2}"/>
    <dgm:cxn modelId="{25F481AD-029D-4319-8307-2D38BB81B028}" srcId="{7136C237-7817-45F5-9581-E1052214EC93}" destId="{935C42B7-92E2-4430-83E8-E501E9E64906}" srcOrd="1" destOrd="0" parTransId="{68ADE053-2E84-49CC-97FB-8B16E4AAD07A}" sibTransId="{5AE40C95-E6CD-47BC-B1D8-AA425DF41397}"/>
    <dgm:cxn modelId="{586EEBC1-B767-4B63-8306-496860A1F8DC}" srcId="{7136C237-7817-45F5-9581-E1052214EC93}" destId="{F86D61E8-F247-4421-A27D-FB8C3C0D1C8E}" srcOrd="2" destOrd="0" parTransId="{62890EAA-A44C-4169-AEAA-B280D037341D}" sibTransId="{11783AD3-B1AB-4A53-AE16-BDE48264B81C}"/>
    <dgm:cxn modelId="{A30E6AC6-8520-4D6C-AFA7-539948BB83B2}" srcId="{7136C237-7817-45F5-9581-E1052214EC93}" destId="{2FDEDE35-3A64-4EC0-A984-C6D2D97AF52A}" srcOrd="0" destOrd="0" parTransId="{42FE958E-5AAC-4746-8809-99160A033173}" sibTransId="{D08F8B45-A198-43C2-A796-11193FBECBE3}"/>
    <dgm:cxn modelId="{B6E9F5C6-8661-443A-A4A2-E63BCF25145C}" srcId="{1259E23B-50AA-4D6E-9855-5EAEC209BD33}" destId="{7B67E4E7-5E3D-4ED9-8A54-9C147F483219}" srcOrd="2" destOrd="0" parTransId="{18C28A2C-AADE-45E1-B744-75B59D8F6DFC}" sibTransId="{1A845917-B6BC-4381-9AAD-1D944CDB27C8}"/>
    <dgm:cxn modelId="{2271F0E6-F073-4AD9-BA3D-69BD33907FFB}" type="presOf" srcId="{7136C237-7817-45F5-9581-E1052214EC93}" destId="{B751017F-E5B4-40E9-9631-AF382DC8954F}" srcOrd="0" destOrd="0" presId="urn:microsoft.com/office/officeart/2005/8/layout/hList1"/>
    <dgm:cxn modelId="{A1BE51F6-6F44-416A-8254-E3EEBA31463A}" srcId="{1259E23B-50AA-4D6E-9855-5EAEC209BD33}" destId="{DBD6E3AE-9158-4E0C-8BC7-23C7E3EF5884}" srcOrd="3" destOrd="0" parTransId="{C371B8A4-E42A-4341-B16E-91E45C08B79E}" sibTransId="{1F7E5683-459B-4DE7-9D88-D1C01E922815}"/>
    <dgm:cxn modelId="{382124FD-DF4D-450B-B525-930AD45E5F4F}" type="presOf" srcId="{7B67E4E7-5E3D-4ED9-8A54-9C147F483219}" destId="{6285CADE-B8C2-4F04-8FCA-A9052A966B99}" srcOrd="0" destOrd="2" presId="urn:microsoft.com/office/officeart/2005/8/layout/hList1"/>
    <dgm:cxn modelId="{6B0E5EBE-1EE8-408A-8D18-8F5A13AAF201}" type="presParOf" srcId="{E866B1C3-5102-42D3-810C-9C764E99B919}" destId="{1F907441-1718-471F-84D0-222FF113DEFB}" srcOrd="0" destOrd="0" presId="urn:microsoft.com/office/officeart/2005/8/layout/hList1"/>
    <dgm:cxn modelId="{0842F490-CD18-4175-85E6-903BEB26B3EE}" type="presParOf" srcId="{1F907441-1718-471F-84D0-222FF113DEFB}" destId="{B751017F-E5B4-40E9-9631-AF382DC8954F}" srcOrd="0" destOrd="0" presId="urn:microsoft.com/office/officeart/2005/8/layout/hList1"/>
    <dgm:cxn modelId="{847D962E-2EC4-4622-9717-C432B318B44D}" type="presParOf" srcId="{1F907441-1718-471F-84D0-222FF113DEFB}" destId="{37C542CC-E547-4607-89AF-0343976161DF}" srcOrd="1" destOrd="0" presId="urn:microsoft.com/office/officeart/2005/8/layout/hList1"/>
    <dgm:cxn modelId="{874FA976-211F-4F4E-8A18-83782FCE2037}" type="presParOf" srcId="{E866B1C3-5102-42D3-810C-9C764E99B919}" destId="{30B48AD2-A1D7-425B-B138-DDF296EA3FED}" srcOrd="1" destOrd="0" presId="urn:microsoft.com/office/officeart/2005/8/layout/hList1"/>
    <dgm:cxn modelId="{AC85EAA4-CB0B-4C82-8AAA-9C04ADF78074}" type="presParOf" srcId="{E866B1C3-5102-42D3-810C-9C764E99B919}" destId="{EFE55FF3-46B4-4E7D-9C47-C540A3A40D7F}" srcOrd="2" destOrd="0" presId="urn:microsoft.com/office/officeart/2005/8/layout/hList1"/>
    <dgm:cxn modelId="{67E27B52-9D66-4DA1-A124-E5A555C6D2BC}" type="presParOf" srcId="{EFE55FF3-46B4-4E7D-9C47-C540A3A40D7F}" destId="{0042A848-938F-4962-A238-81DCE7F5CA21}" srcOrd="0" destOrd="0" presId="urn:microsoft.com/office/officeart/2005/8/layout/hList1"/>
    <dgm:cxn modelId="{F4C3E563-1411-45ED-8C43-9C77F40F9E90}" type="presParOf" srcId="{EFE55FF3-46B4-4E7D-9C47-C540A3A40D7F}" destId="{6285CADE-B8C2-4F04-8FCA-A9052A966B9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662428-2315-4F11-98E9-66A74D37DE7C}"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E85424F7-B2C6-4898-A452-9F9FA0B56C18}">
      <dgm:prSet phldrT="[Text]" phldr="0" custT="1"/>
      <dgm:spPr/>
      <dgm:t>
        <a:bodyPr/>
        <a:lstStyle/>
        <a:p>
          <a:r>
            <a:rPr lang="en-US" sz="3200" dirty="0"/>
            <a:t>Positive</a:t>
          </a:r>
        </a:p>
      </dgm:t>
    </dgm:pt>
    <dgm:pt modelId="{FD38F4A3-1E84-4A9E-AD2F-67F213F7CA98}" type="parTrans" cxnId="{3F8388C8-0146-4D43-B2FB-2D3FED41453D}">
      <dgm:prSet/>
      <dgm:spPr/>
      <dgm:t>
        <a:bodyPr/>
        <a:lstStyle/>
        <a:p>
          <a:endParaRPr lang="en-US"/>
        </a:p>
      </dgm:t>
    </dgm:pt>
    <dgm:pt modelId="{43A7BF76-7005-42E6-B909-A4C24C6F60E5}" type="sibTrans" cxnId="{3F8388C8-0146-4D43-B2FB-2D3FED41453D}">
      <dgm:prSet/>
      <dgm:spPr/>
      <dgm:t>
        <a:bodyPr/>
        <a:lstStyle/>
        <a:p>
          <a:endParaRPr lang="en-US"/>
        </a:p>
      </dgm:t>
    </dgm:pt>
    <dgm:pt modelId="{E5A5C11A-E4A0-4B7F-818D-B2B45B80B42F}">
      <dgm:prSet phldrT="[Text]" custT="1"/>
      <dgm:spPr/>
      <dgm:t>
        <a:bodyPr/>
        <a:lstStyle/>
        <a:p>
          <a:r>
            <a:rPr lang="en-US" sz="3200" dirty="0"/>
            <a:t>Attention</a:t>
          </a:r>
        </a:p>
      </dgm:t>
    </dgm:pt>
    <dgm:pt modelId="{7E75B366-7A56-4163-994F-71E2D73A9EC2}" type="parTrans" cxnId="{155B633B-7DFB-4210-97C8-E8252FD36CBD}">
      <dgm:prSet/>
      <dgm:spPr/>
      <dgm:t>
        <a:bodyPr/>
        <a:lstStyle/>
        <a:p>
          <a:endParaRPr lang="en-US"/>
        </a:p>
      </dgm:t>
    </dgm:pt>
    <dgm:pt modelId="{54A11898-ABF3-4B32-ADA1-F927BB6E7526}" type="sibTrans" cxnId="{155B633B-7DFB-4210-97C8-E8252FD36CBD}">
      <dgm:prSet/>
      <dgm:spPr/>
      <dgm:t>
        <a:bodyPr/>
        <a:lstStyle/>
        <a:p>
          <a:endParaRPr lang="en-US"/>
        </a:p>
      </dgm:t>
    </dgm:pt>
    <dgm:pt modelId="{B482A156-A48B-453D-811E-D41EA6A04809}">
      <dgm:prSet custT="1"/>
      <dgm:spPr/>
      <dgm:t>
        <a:bodyPr/>
        <a:lstStyle/>
        <a:p>
          <a:r>
            <a:rPr lang="en-US" sz="3200" dirty="0"/>
            <a:t>Responsibilities</a:t>
          </a:r>
        </a:p>
      </dgm:t>
    </dgm:pt>
    <dgm:pt modelId="{A129A1D0-E169-4DE0-99A1-233CC6E7BDB6}" type="parTrans" cxnId="{0878F7E1-74C8-47DC-BCE8-FFD99C7B5964}">
      <dgm:prSet/>
      <dgm:spPr/>
      <dgm:t>
        <a:bodyPr/>
        <a:lstStyle/>
        <a:p>
          <a:endParaRPr lang="en-US"/>
        </a:p>
      </dgm:t>
    </dgm:pt>
    <dgm:pt modelId="{089EFDA9-39E9-4242-9B6E-A24EC79DF93C}" type="sibTrans" cxnId="{0878F7E1-74C8-47DC-BCE8-FFD99C7B5964}">
      <dgm:prSet/>
      <dgm:spPr/>
      <dgm:t>
        <a:bodyPr/>
        <a:lstStyle/>
        <a:p>
          <a:endParaRPr lang="en-US"/>
        </a:p>
      </dgm:t>
    </dgm:pt>
    <dgm:pt modelId="{D1A425FC-36FF-4C73-BD84-6F9DA1F9706C}">
      <dgm:prSet custT="1"/>
      <dgm:spPr/>
      <dgm:t>
        <a:bodyPr/>
        <a:lstStyle/>
        <a:p>
          <a:r>
            <a:rPr lang="en-US" sz="3200"/>
            <a:t>Choice</a:t>
          </a:r>
          <a:endParaRPr lang="en-US" sz="3200" dirty="0"/>
        </a:p>
      </dgm:t>
    </dgm:pt>
    <dgm:pt modelId="{E461E3B4-0DB5-4106-AE7A-66F1853941A3}" type="parTrans" cxnId="{E2054EA1-9763-47A8-A6E1-08B564265F09}">
      <dgm:prSet/>
      <dgm:spPr/>
      <dgm:t>
        <a:bodyPr/>
        <a:lstStyle/>
        <a:p>
          <a:endParaRPr lang="en-US"/>
        </a:p>
      </dgm:t>
    </dgm:pt>
    <dgm:pt modelId="{60033D22-BE22-40C5-9533-195EC6BF6276}" type="sibTrans" cxnId="{E2054EA1-9763-47A8-A6E1-08B564265F09}">
      <dgm:prSet/>
      <dgm:spPr/>
      <dgm:t>
        <a:bodyPr/>
        <a:lstStyle/>
        <a:p>
          <a:endParaRPr lang="en-US"/>
        </a:p>
      </dgm:t>
    </dgm:pt>
    <dgm:pt modelId="{6CA5FD25-366B-4A3D-B28F-852843BE0CB5}">
      <dgm:prSet custT="1"/>
      <dgm:spPr/>
      <dgm:t>
        <a:bodyPr/>
        <a:lstStyle/>
        <a:p>
          <a:r>
            <a:rPr lang="en-US" sz="3200" dirty="0"/>
            <a:t>Prizes</a:t>
          </a:r>
        </a:p>
      </dgm:t>
    </dgm:pt>
    <dgm:pt modelId="{0BF4DC36-6522-41B0-8F72-FAEAF2837A42}" type="parTrans" cxnId="{218514BB-F4C8-48DE-9A32-665322687984}">
      <dgm:prSet/>
      <dgm:spPr/>
      <dgm:t>
        <a:bodyPr/>
        <a:lstStyle/>
        <a:p>
          <a:endParaRPr lang="en-US"/>
        </a:p>
      </dgm:t>
    </dgm:pt>
    <dgm:pt modelId="{7AC961F2-CEFD-4CED-A372-05B17A3A26EE}" type="sibTrans" cxnId="{218514BB-F4C8-48DE-9A32-665322687984}">
      <dgm:prSet/>
      <dgm:spPr/>
      <dgm:t>
        <a:bodyPr/>
        <a:lstStyle/>
        <a:p>
          <a:endParaRPr lang="en-US"/>
        </a:p>
      </dgm:t>
    </dgm:pt>
    <dgm:pt modelId="{7754E404-90C9-4EA3-8C50-7274DF3E9B30}" type="pres">
      <dgm:prSet presAssocID="{B8662428-2315-4F11-98E9-66A74D37DE7C}" presName="Name0" presStyleCnt="0">
        <dgm:presLayoutVars>
          <dgm:dir/>
          <dgm:animLvl val="lvl"/>
          <dgm:resizeHandles val="exact"/>
        </dgm:presLayoutVars>
      </dgm:prSet>
      <dgm:spPr/>
    </dgm:pt>
    <dgm:pt modelId="{24F58ADF-A365-4374-9F0F-3239937F58ED}" type="pres">
      <dgm:prSet presAssocID="{E85424F7-B2C6-4898-A452-9F9FA0B56C18}" presName="vertFlow" presStyleCnt="0"/>
      <dgm:spPr/>
    </dgm:pt>
    <dgm:pt modelId="{7B74EDAD-6AE3-4906-BDB4-72FC19F804DE}" type="pres">
      <dgm:prSet presAssocID="{E85424F7-B2C6-4898-A452-9F9FA0B56C18}" presName="header" presStyleLbl="node1" presStyleIdx="0" presStyleCnt="1" custScaleX="117784"/>
      <dgm:spPr/>
    </dgm:pt>
    <dgm:pt modelId="{D31348F8-6613-4818-AA55-904D2014D492}" type="pres">
      <dgm:prSet presAssocID="{7E75B366-7A56-4163-994F-71E2D73A9EC2}" presName="parTrans" presStyleLbl="sibTrans2D1" presStyleIdx="0" presStyleCnt="4"/>
      <dgm:spPr/>
    </dgm:pt>
    <dgm:pt modelId="{7443DAA4-BCB9-437A-B4D1-9E9B344356E8}" type="pres">
      <dgm:prSet presAssocID="{E5A5C11A-E4A0-4B7F-818D-B2B45B80B42F}" presName="child" presStyleLbl="alignAccFollowNode1" presStyleIdx="0" presStyleCnt="4" custScaleX="117784">
        <dgm:presLayoutVars>
          <dgm:chMax val="0"/>
          <dgm:bulletEnabled val="1"/>
        </dgm:presLayoutVars>
      </dgm:prSet>
      <dgm:spPr/>
    </dgm:pt>
    <dgm:pt modelId="{5EB3B81A-AA18-42AB-AF04-9F1E50A07929}" type="pres">
      <dgm:prSet presAssocID="{54A11898-ABF3-4B32-ADA1-F927BB6E7526}" presName="sibTrans" presStyleLbl="sibTrans2D1" presStyleIdx="1" presStyleCnt="4"/>
      <dgm:spPr/>
    </dgm:pt>
    <dgm:pt modelId="{FD6F5F83-588F-4CFB-8E24-D55D0CC44637}" type="pres">
      <dgm:prSet presAssocID="{B482A156-A48B-453D-811E-D41EA6A04809}" presName="child" presStyleLbl="alignAccFollowNode1" presStyleIdx="1" presStyleCnt="4" custScaleX="117784">
        <dgm:presLayoutVars>
          <dgm:chMax val="0"/>
          <dgm:bulletEnabled val="1"/>
        </dgm:presLayoutVars>
      </dgm:prSet>
      <dgm:spPr/>
    </dgm:pt>
    <dgm:pt modelId="{5CB782D8-1D5A-4CA6-AC0A-739B025F7067}" type="pres">
      <dgm:prSet presAssocID="{089EFDA9-39E9-4242-9B6E-A24EC79DF93C}" presName="sibTrans" presStyleLbl="sibTrans2D1" presStyleIdx="2" presStyleCnt="4"/>
      <dgm:spPr/>
    </dgm:pt>
    <dgm:pt modelId="{3665B973-01AC-478A-9467-61253B2F2F65}" type="pres">
      <dgm:prSet presAssocID="{D1A425FC-36FF-4C73-BD84-6F9DA1F9706C}" presName="child" presStyleLbl="alignAccFollowNode1" presStyleIdx="2" presStyleCnt="4" custScaleX="117784">
        <dgm:presLayoutVars>
          <dgm:chMax val="0"/>
          <dgm:bulletEnabled val="1"/>
        </dgm:presLayoutVars>
      </dgm:prSet>
      <dgm:spPr/>
    </dgm:pt>
    <dgm:pt modelId="{34E8019A-1A4B-4A0E-948D-85B676AE961B}" type="pres">
      <dgm:prSet presAssocID="{60033D22-BE22-40C5-9533-195EC6BF6276}" presName="sibTrans" presStyleLbl="sibTrans2D1" presStyleIdx="3" presStyleCnt="4"/>
      <dgm:spPr/>
    </dgm:pt>
    <dgm:pt modelId="{959CA460-76FD-40F9-B1F9-314B0015E257}" type="pres">
      <dgm:prSet presAssocID="{6CA5FD25-366B-4A3D-B28F-852843BE0CB5}" presName="child" presStyleLbl="alignAccFollowNode1" presStyleIdx="3" presStyleCnt="4" custScaleX="117784">
        <dgm:presLayoutVars>
          <dgm:chMax val="0"/>
          <dgm:bulletEnabled val="1"/>
        </dgm:presLayoutVars>
      </dgm:prSet>
      <dgm:spPr/>
    </dgm:pt>
  </dgm:ptLst>
  <dgm:cxnLst>
    <dgm:cxn modelId="{ED76FB00-BA3E-402E-9A6A-D6B95DB33ABD}" type="presOf" srcId="{B482A156-A48B-453D-811E-D41EA6A04809}" destId="{FD6F5F83-588F-4CFB-8E24-D55D0CC44637}" srcOrd="0" destOrd="0" presId="urn:microsoft.com/office/officeart/2005/8/layout/lProcess1"/>
    <dgm:cxn modelId="{155B633B-7DFB-4210-97C8-E8252FD36CBD}" srcId="{E85424F7-B2C6-4898-A452-9F9FA0B56C18}" destId="{E5A5C11A-E4A0-4B7F-818D-B2B45B80B42F}" srcOrd="0" destOrd="0" parTransId="{7E75B366-7A56-4163-994F-71E2D73A9EC2}" sibTransId="{54A11898-ABF3-4B32-ADA1-F927BB6E7526}"/>
    <dgm:cxn modelId="{3F3F895C-4CC6-40B8-B708-55E016B98D76}" type="presOf" srcId="{60033D22-BE22-40C5-9533-195EC6BF6276}" destId="{34E8019A-1A4B-4A0E-948D-85B676AE961B}" srcOrd="0" destOrd="0" presId="urn:microsoft.com/office/officeart/2005/8/layout/lProcess1"/>
    <dgm:cxn modelId="{E791B463-1A1A-4112-90D5-1AFDA553A1C1}" type="presOf" srcId="{E5A5C11A-E4A0-4B7F-818D-B2B45B80B42F}" destId="{7443DAA4-BCB9-437A-B4D1-9E9B344356E8}" srcOrd="0" destOrd="0" presId="urn:microsoft.com/office/officeart/2005/8/layout/lProcess1"/>
    <dgm:cxn modelId="{DCD18967-2EFB-4939-992D-757B7311D998}" type="presOf" srcId="{B8662428-2315-4F11-98E9-66A74D37DE7C}" destId="{7754E404-90C9-4EA3-8C50-7274DF3E9B30}" srcOrd="0" destOrd="0" presId="urn:microsoft.com/office/officeart/2005/8/layout/lProcess1"/>
    <dgm:cxn modelId="{B3FDCB6B-24BC-4799-8CC3-6275861D1FB4}" type="presOf" srcId="{7E75B366-7A56-4163-994F-71E2D73A9EC2}" destId="{D31348F8-6613-4818-AA55-904D2014D492}" srcOrd="0" destOrd="0" presId="urn:microsoft.com/office/officeart/2005/8/layout/lProcess1"/>
    <dgm:cxn modelId="{427D5A52-0A10-4D1D-9B2C-9F30F9EE47AA}" type="presOf" srcId="{E85424F7-B2C6-4898-A452-9F9FA0B56C18}" destId="{7B74EDAD-6AE3-4906-BDB4-72FC19F804DE}" srcOrd="0" destOrd="0" presId="urn:microsoft.com/office/officeart/2005/8/layout/lProcess1"/>
    <dgm:cxn modelId="{E2E42254-380C-4F39-9718-A3097FA10FBA}" type="presOf" srcId="{D1A425FC-36FF-4C73-BD84-6F9DA1F9706C}" destId="{3665B973-01AC-478A-9467-61253B2F2F65}" srcOrd="0" destOrd="0" presId="urn:microsoft.com/office/officeart/2005/8/layout/lProcess1"/>
    <dgm:cxn modelId="{5553A084-C1D0-43EE-8B21-7E2A40822E4E}" type="presOf" srcId="{54A11898-ABF3-4B32-ADA1-F927BB6E7526}" destId="{5EB3B81A-AA18-42AB-AF04-9F1E50A07929}" srcOrd="0" destOrd="0" presId="urn:microsoft.com/office/officeart/2005/8/layout/lProcess1"/>
    <dgm:cxn modelId="{E2054EA1-9763-47A8-A6E1-08B564265F09}" srcId="{E85424F7-B2C6-4898-A452-9F9FA0B56C18}" destId="{D1A425FC-36FF-4C73-BD84-6F9DA1F9706C}" srcOrd="2" destOrd="0" parTransId="{E461E3B4-0DB5-4106-AE7A-66F1853941A3}" sibTransId="{60033D22-BE22-40C5-9533-195EC6BF6276}"/>
    <dgm:cxn modelId="{218514BB-F4C8-48DE-9A32-665322687984}" srcId="{E85424F7-B2C6-4898-A452-9F9FA0B56C18}" destId="{6CA5FD25-366B-4A3D-B28F-852843BE0CB5}" srcOrd="3" destOrd="0" parTransId="{0BF4DC36-6522-41B0-8F72-FAEAF2837A42}" sibTransId="{7AC961F2-CEFD-4CED-A372-05B17A3A26EE}"/>
    <dgm:cxn modelId="{3F8388C8-0146-4D43-B2FB-2D3FED41453D}" srcId="{B8662428-2315-4F11-98E9-66A74D37DE7C}" destId="{E85424F7-B2C6-4898-A452-9F9FA0B56C18}" srcOrd="0" destOrd="0" parTransId="{FD38F4A3-1E84-4A9E-AD2F-67F213F7CA98}" sibTransId="{43A7BF76-7005-42E6-B909-A4C24C6F60E5}"/>
    <dgm:cxn modelId="{280533D0-F5E2-4D23-BC2D-1253E5634F4C}" type="presOf" srcId="{089EFDA9-39E9-4242-9B6E-A24EC79DF93C}" destId="{5CB782D8-1D5A-4CA6-AC0A-739B025F7067}" srcOrd="0" destOrd="0" presId="urn:microsoft.com/office/officeart/2005/8/layout/lProcess1"/>
    <dgm:cxn modelId="{0878F7E1-74C8-47DC-BCE8-FFD99C7B5964}" srcId="{E85424F7-B2C6-4898-A452-9F9FA0B56C18}" destId="{B482A156-A48B-453D-811E-D41EA6A04809}" srcOrd="1" destOrd="0" parTransId="{A129A1D0-E169-4DE0-99A1-233CC6E7BDB6}" sibTransId="{089EFDA9-39E9-4242-9B6E-A24EC79DF93C}"/>
    <dgm:cxn modelId="{830BF2FF-B404-4306-A877-007A79BB5039}" type="presOf" srcId="{6CA5FD25-366B-4A3D-B28F-852843BE0CB5}" destId="{959CA460-76FD-40F9-B1F9-314B0015E257}" srcOrd="0" destOrd="0" presId="urn:microsoft.com/office/officeart/2005/8/layout/lProcess1"/>
    <dgm:cxn modelId="{8A18EF06-39EB-40FE-B2AB-1CA32EA4A310}" type="presParOf" srcId="{7754E404-90C9-4EA3-8C50-7274DF3E9B30}" destId="{24F58ADF-A365-4374-9F0F-3239937F58ED}" srcOrd="0" destOrd="0" presId="urn:microsoft.com/office/officeart/2005/8/layout/lProcess1"/>
    <dgm:cxn modelId="{7BE61718-6B9F-47A3-8082-51F8C043F2CE}" type="presParOf" srcId="{24F58ADF-A365-4374-9F0F-3239937F58ED}" destId="{7B74EDAD-6AE3-4906-BDB4-72FC19F804DE}" srcOrd="0" destOrd="0" presId="urn:microsoft.com/office/officeart/2005/8/layout/lProcess1"/>
    <dgm:cxn modelId="{AF80541E-6009-4E0A-A236-D6E1CBB010CE}" type="presParOf" srcId="{24F58ADF-A365-4374-9F0F-3239937F58ED}" destId="{D31348F8-6613-4818-AA55-904D2014D492}" srcOrd="1" destOrd="0" presId="urn:microsoft.com/office/officeart/2005/8/layout/lProcess1"/>
    <dgm:cxn modelId="{8E594977-3C0C-4F22-9B79-AEDE9E6967F5}" type="presParOf" srcId="{24F58ADF-A365-4374-9F0F-3239937F58ED}" destId="{7443DAA4-BCB9-437A-B4D1-9E9B344356E8}" srcOrd="2" destOrd="0" presId="urn:microsoft.com/office/officeart/2005/8/layout/lProcess1"/>
    <dgm:cxn modelId="{BE75E4DE-B82C-4F02-AE5D-3AFE764F3C4C}" type="presParOf" srcId="{24F58ADF-A365-4374-9F0F-3239937F58ED}" destId="{5EB3B81A-AA18-42AB-AF04-9F1E50A07929}" srcOrd="3" destOrd="0" presId="urn:microsoft.com/office/officeart/2005/8/layout/lProcess1"/>
    <dgm:cxn modelId="{355EE9DD-EBCA-418B-976C-C9A30A126A49}" type="presParOf" srcId="{24F58ADF-A365-4374-9F0F-3239937F58ED}" destId="{FD6F5F83-588F-4CFB-8E24-D55D0CC44637}" srcOrd="4" destOrd="0" presId="urn:microsoft.com/office/officeart/2005/8/layout/lProcess1"/>
    <dgm:cxn modelId="{CD12F3A1-D216-458B-B767-7BAED907F918}" type="presParOf" srcId="{24F58ADF-A365-4374-9F0F-3239937F58ED}" destId="{5CB782D8-1D5A-4CA6-AC0A-739B025F7067}" srcOrd="5" destOrd="0" presId="urn:microsoft.com/office/officeart/2005/8/layout/lProcess1"/>
    <dgm:cxn modelId="{F1254F5D-B07B-492B-A83B-FFE233146F11}" type="presParOf" srcId="{24F58ADF-A365-4374-9F0F-3239937F58ED}" destId="{3665B973-01AC-478A-9467-61253B2F2F65}" srcOrd="6" destOrd="0" presId="urn:microsoft.com/office/officeart/2005/8/layout/lProcess1"/>
    <dgm:cxn modelId="{384285AC-93CF-46C3-B3C4-14F0342880D5}" type="presParOf" srcId="{24F58ADF-A365-4374-9F0F-3239937F58ED}" destId="{34E8019A-1A4B-4A0E-948D-85B676AE961B}" srcOrd="7" destOrd="0" presId="urn:microsoft.com/office/officeart/2005/8/layout/lProcess1"/>
    <dgm:cxn modelId="{828BFA21-33FD-43F5-BC49-267E7B0BA2FD}" type="presParOf" srcId="{24F58ADF-A365-4374-9F0F-3239937F58ED}" destId="{959CA460-76FD-40F9-B1F9-314B0015E257}" srcOrd="8"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662428-2315-4F11-98E9-66A74D37DE7C}"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53FF9593-8EB0-4020-A60D-217A355496D3}">
      <dgm:prSet phldrT="[Text]" custT="1"/>
      <dgm:spPr/>
      <dgm:t>
        <a:bodyPr/>
        <a:lstStyle/>
        <a:p>
          <a:r>
            <a:rPr lang="en-US" sz="3200" dirty="0"/>
            <a:t>Negative</a:t>
          </a:r>
        </a:p>
      </dgm:t>
    </dgm:pt>
    <dgm:pt modelId="{89CC135F-42FD-4AED-97AF-C37B664A0950}" type="parTrans" cxnId="{C59F3727-FC7F-451B-BA90-B1FF7E9A1B7C}">
      <dgm:prSet/>
      <dgm:spPr/>
      <dgm:t>
        <a:bodyPr/>
        <a:lstStyle/>
        <a:p>
          <a:endParaRPr lang="en-US"/>
        </a:p>
      </dgm:t>
    </dgm:pt>
    <dgm:pt modelId="{F4979585-1C3F-4E92-A696-4FD023B353A0}" type="sibTrans" cxnId="{C59F3727-FC7F-451B-BA90-B1FF7E9A1B7C}">
      <dgm:prSet/>
      <dgm:spPr/>
      <dgm:t>
        <a:bodyPr/>
        <a:lstStyle/>
        <a:p>
          <a:endParaRPr lang="en-US"/>
        </a:p>
      </dgm:t>
    </dgm:pt>
    <dgm:pt modelId="{CFD2E8C7-BEA9-4848-BECE-DE6B07873CBC}">
      <dgm:prSet phldrT="[Text]" custT="1"/>
      <dgm:spPr/>
      <dgm:t>
        <a:bodyPr/>
        <a:lstStyle/>
        <a:p>
          <a:r>
            <a:rPr lang="en-US" sz="3200" dirty="0"/>
            <a:t>Verbal warning</a:t>
          </a:r>
        </a:p>
      </dgm:t>
    </dgm:pt>
    <dgm:pt modelId="{5B024A3F-D197-4A1E-9A86-3C3CD2D38987}" type="parTrans" cxnId="{E0DCEE02-DD6B-4463-A7FA-C36616E6B46E}">
      <dgm:prSet/>
      <dgm:spPr/>
      <dgm:t>
        <a:bodyPr/>
        <a:lstStyle/>
        <a:p>
          <a:endParaRPr lang="en-US"/>
        </a:p>
      </dgm:t>
    </dgm:pt>
    <dgm:pt modelId="{6E61F50F-6075-4AB4-8DD1-CB3D450EF69B}" type="sibTrans" cxnId="{E0DCEE02-DD6B-4463-A7FA-C36616E6B46E}">
      <dgm:prSet/>
      <dgm:spPr/>
      <dgm:t>
        <a:bodyPr/>
        <a:lstStyle/>
        <a:p>
          <a:endParaRPr lang="en-US"/>
        </a:p>
      </dgm:t>
    </dgm:pt>
    <dgm:pt modelId="{16ED7657-3775-46EC-B2FD-F223386B3085}">
      <dgm:prSet custT="1"/>
      <dgm:spPr/>
      <dgm:t>
        <a:bodyPr/>
        <a:lstStyle/>
        <a:p>
          <a:r>
            <a:rPr lang="en-US" sz="3200" dirty="0"/>
            <a:t>Time out</a:t>
          </a:r>
        </a:p>
      </dgm:t>
    </dgm:pt>
    <dgm:pt modelId="{6052274C-A835-482B-880A-4950D7A18FD5}" type="parTrans" cxnId="{D728FFC8-ADF7-46A1-934D-31B6178CAC4B}">
      <dgm:prSet/>
      <dgm:spPr/>
      <dgm:t>
        <a:bodyPr/>
        <a:lstStyle/>
        <a:p>
          <a:endParaRPr lang="en-US"/>
        </a:p>
      </dgm:t>
    </dgm:pt>
    <dgm:pt modelId="{64630E26-F36B-4824-B37B-E2743A8ED51C}" type="sibTrans" cxnId="{D728FFC8-ADF7-46A1-934D-31B6178CAC4B}">
      <dgm:prSet/>
      <dgm:spPr/>
      <dgm:t>
        <a:bodyPr/>
        <a:lstStyle/>
        <a:p>
          <a:endParaRPr lang="en-US"/>
        </a:p>
      </dgm:t>
    </dgm:pt>
    <dgm:pt modelId="{CB714CD2-75F4-46B6-9968-23F036F06CB5}">
      <dgm:prSet custT="1"/>
      <dgm:spPr/>
      <dgm:t>
        <a:bodyPr/>
        <a:lstStyle/>
        <a:p>
          <a:r>
            <a:rPr lang="en-US" sz="3200" dirty="0"/>
            <a:t>Written warning</a:t>
          </a:r>
        </a:p>
      </dgm:t>
    </dgm:pt>
    <dgm:pt modelId="{4095E28F-27FB-492B-B747-1CEF86CEAAD9}" type="parTrans" cxnId="{02732408-53CE-4CFF-9953-AEF84426A51F}">
      <dgm:prSet/>
      <dgm:spPr/>
      <dgm:t>
        <a:bodyPr/>
        <a:lstStyle/>
        <a:p>
          <a:endParaRPr lang="en-US"/>
        </a:p>
      </dgm:t>
    </dgm:pt>
    <dgm:pt modelId="{54C3A63F-B573-4CC0-AD1A-724BD165DCF9}" type="sibTrans" cxnId="{02732408-53CE-4CFF-9953-AEF84426A51F}">
      <dgm:prSet/>
      <dgm:spPr/>
      <dgm:t>
        <a:bodyPr/>
        <a:lstStyle/>
        <a:p>
          <a:endParaRPr lang="en-US"/>
        </a:p>
      </dgm:t>
    </dgm:pt>
    <dgm:pt modelId="{8204FF2D-32C0-4D34-800F-E9A512FFE514}">
      <dgm:prSet custT="1"/>
      <dgm:spPr/>
      <dgm:t>
        <a:bodyPr/>
        <a:lstStyle/>
        <a:p>
          <a:r>
            <a:rPr lang="en-US" sz="3200" dirty="0"/>
            <a:t>Remove from activity</a:t>
          </a:r>
        </a:p>
      </dgm:t>
    </dgm:pt>
    <dgm:pt modelId="{760812F4-AE24-4A95-ABB9-5E89B6BAA949}" type="parTrans" cxnId="{ADDE0F68-3957-4BBC-93D0-3E377AD91986}">
      <dgm:prSet/>
      <dgm:spPr/>
      <dgm:t>
        <a:bodyPr/>
        <a:lstStyle/>
        <a:p>
          <a:endParaRPr lang="en-US"/>
        </a:p>
      </dgm:t>
    </dgm:pt>
    <dgm:pt modelId="{71A7FF23-F516-4719-9C85-BC2ED88C27F4}" type="sibTrans" cxnId="{ADDE0F68-3957-4BBC-93D0-3E377AD91986}">
      <dgm:prSet/>
      <dgm:spPr/>
      <dgm:t>
        <a:bodyPr/>
        <a:lstStyle/>
        <a:p>
          <a:endParaRPr lang="en-US"/>
        </a:p>
      </dgm:t>
    </dgm:pt>
    <dgm:pt modelId="{B52335AB-4B40-45CE-8B55-749175307E9C}">
      <dgm:prSet custT="1"/>
      <dgm:spPr/>
      <dgm:t>
        <a:bodyPr/>
        <a:lstStyle/>
        <a:p>
          <a:r>
            <a:rPr lang="en-US" sz="3200" dirty="0"/>
            <a:t>Send home</a:t>
          </a:r>
        </a:p>
      </dgm:t>
    </dgm:pt>
    <dgm:pt modelId="{66E952E2-27EB-4166-89DB-90778E993097}" type="parTrans" cxnId="{57074E6A-6B6C-4DCC-889A-84B9FE623425}">
      <dgm:prSet/>
      <dgm:spPr/>
      <dgm:t>
        <a:bodyPr/>
        <a:lstStyle/>
        <a:p>
          <a:endParaRPr lang="en-US"/>
        </a:p>
      </dgm:t>
    </dgm:pt>
    <dgm:pt modelId="{77C9D14D-CC8C-4E7F-AD5D-6BDB6D8272D1}" type="sibTrans" cxnId="{57074E6A-6B6C-4DCC-889A-84B9FE623425}">
      <dgm:prSet/>
      <dgm:spPr/>
      <dgm:t>
        <a:bodyPr/>
        <a:lstStyle/>
        <a:p>
          <a:endParaRPr lang="en-US"/>
        </a:p>
      </dgm:t>
    </dgm:pt>
    <dgm:pt modelId="{7754E404-90C9-4EA3-8C50-7274DF3E9B30}" type="pres">
      <dgm:prSet presAssocID="{B8662428-2315-4F11-98E9-66A74D37DE7C}" presName="Name0" presStyleCnt="0">
        <dgm:presLayoutVars>
          <dgm:dir/>
          <dgm:animLvl val="lvl"/>
          <dgm:resizeHandles val="exact"/>
        </dgm:presLayoutVars>
      </dgm:prSet>
      <dgm:spPr/>
    </dgm:pt>
    <dgm:pt modelId="{95386B20-AD99-4462-A99D-F4444949C98E}" type="pres">
      <dgm:prSet presAssocID="{53FF9593-8EB0-4020-A60D-217A355496D3}" presName="vertFlow" presStyleCnt="0"/>
      <dgm:spPr/>
    </dgm:pt>
    <dgm:pt modelId="{1BD9434E-0859-4911-93FF-B8A30E1EEDA7}" type="pres">
      <dgm:prSet presAssocID="{53FF9593-8EB0-4020-A60D-217A355496D3}" presName="header" presStyleLbl="node1" presStyleIdx="0" presStyleCnt="1" custScaleX="161016"/>
      <dgm:spPr/>
    </dgm:pt>
    <dgm:pt modelId="{49753E76-0364-45F2-9AB8-46BC3D8DCDB1}" type="pres">
      <dgm:prSet presAssocID="{5B024A3F-D197-4A1E-9A86-3C3CD2D38987}" presName="parTrans" presStyleLbl="sibTrans2D1" presStyleIdx="0" presStyleCnt="5"/>
      <dgm:spPr/>
    </dgm:pt>
    <dgm:pt modelId="{691C242B-59FB-44F4-B5E6-190458A84FF3}" type="pres">
      <dgm:prSet presAssocID="{CFD2E8C7-BEA9-4848-BECE-DE6B07873CBC}" presName="child" presStyleLbl="alignAccFollowNode1" presStyleIdx="0" presStyleCnt="5" custScaleX="161016">
        <dgm:presLayoutVars>
          <dgm:chMax val="0"/>
          <dgm:bulletEnabled val="1"/>
        </dgm:presLayoutVars>
      </dgm:prSet>
      <dgm:spPr/>
    </dgm:pt>
    <dgm:pt modelId="{F68CFCE7-26CD-46AB-8E24-1B08BC439120}" type="pres">
      <dgm:prSet presAssocID="{6E61F50F-6075-4AB4-8DD1-CB3D450EF69B}" presName="sibTrans" presStyleLbl="sibTrans2D1" presStyleIdx="1" presStyleCnt="5"/>
      <dgm:spPr/>
    </dgm:pt>
    <dgm:pt modelId="{BC6CD13B-3375-4496-9299-E9B0834C37CD}" type="pres">
      <dgm:prSet presAssocID="{16ED7657-3775-46EC-B2FD-F223386B3085}" presName="child" presStyleLbl="alignAccFollowNode1" presStyleIdx="1" presStyleCnt="5" custScaleX="161016">
        <dgm:presLayoutVars>
          <dgm:chMax val="0"/>
          <dgm:bulletEnabled val="1"/>
        </dgm:presLayoutVars>
      </dgm:prSet>
      <dgm:spPr/>
    </dgm:pt>
    <dgm:pt modelId="{D04CE808-C707-4551-9D5A-4C5ABD37ADE4}" type="pres">
      <dgm:prSet presAssocID="{64630E26-F36B-4824-B37B-E2743A8ED51C}" presName="sibTrans" presStyleLbl="sibTrans2D1" presStyleIdx="2" presStyleCnt="5"/>
      <dgm:spPr/>
    </dgm:pt>
    <dgm:pt modelId="{B86B03BC-1B6C-4DE1-97FB-AC7B15A0C76F}" type="pres">
      <dgm:prSet presAssocID="{CB714CD2-75F4-46B6-9968-23F036F06CB5}" presName="child" presStyleLbl="alignAccFollowNode1" presStyleIdx="2" presStyleCnt="5" custScaleX="161016">
        <dgm:presLayoutVars>
          <dgm:chMax val="0"/>
          <dgm:bulletEnabled val="1"/>
        </dgm:presLayoutVars>
      </dgm:prSet>
      <dgm:spPr/>
    </dgm:pt>
    <dgm:pt modelId="{34287253-DB19-4109-BB16-013B734A3337}" type="pres">
      <dgm:prSet presAssocID="{54C3A63F-B573-4CC0-AD1A-724BD165DCF9}" presName="sibTrans" presStyleLbl="sibTrans2D1" presStyleIdx="3" presStyleCnt="5"/>
      <dgm:spPr/>
    </dgm:pt>
    <dgm:pt modelId="{7B001AAC-C988-4B5F-A92F-616EC8CA1E3E}" type="pres">
      <dgm:prSet presAssocID="{8204FF2D-32C0-4D34-800F-E9A512FFE514}" presName="child" presStyleLbl="alignAccFollowNode1" presStyleIdx="3" presStyleCnt="5" custScaleX="161016">
        <dgm:presLayoutVars>
          <dgm:chMax val="0"/>
          <dgm:bulletEnabled val="1"/>
        </dgm:presLayoutVars>
      </dgm:prSet>
      <dgm:spPr/>
    </dgm:pt>
    <dgm:pt modelId="{4AD2B018-8CAF-4246-94D2-5DD579CB0E4D}" type="pres">
      <dgm:prSet presAssocID="{71A7FF23-F516-4719-9C85-BC2ED88C27F4}" presName="sibTrans" presStyleLbl="sibTrans2D1" presStyleIdx="4" presStyleCnt="5"/>
      <dgm:spPr/>
    </dgm:pt>
    <dgm:pt modelId="{DA96FDFB-D818-4F24-841D-F6BC14B94279}" type="pres">
      <dgm:prSet presAssocID="{B52335AB-4B40-45CE-8B55-749175307E9C}" presName="child" presStyleLbl="alignAccFollowNode1" presStyleIdx="4" presStyleCnt="5" custScaleX="161016">
        <dgm:presLayoutVars>
          <dgm:chMax val="0"/>
          <dgm:bulletEnabled val="1"/>
        </dgm:presLayoutVars>
      </dgm:prSet>
      <dgm:spPr/>
    </dgm:pt>
  </dgm:ptLst>
  <dgm:cxnLst>
    <dgm:cxn modelId="{E0DCEE02-DD6B-4463-A7FA-C36616E6B46E}" srcId="{53FF9593-8EB0-4020-A60D-217A355496D3}" destId="{CFD2E8C7-BEA9-4848-BECE-DE6B07873CBC}" srcOrd="0" destOrd="0" parTransId="{5B024A3F-D197-4A1E-9A86-3C3CD2D38987}" sibTransId="{6E61F50F-6075-4AB4-8DD1-CB3D450EF69B}"/>
    <dgm:cxn modelId="{02732408-53CE-4CFF-9953-AEF84426A51F}" srcId="{53FF9593-8EB0-4020-A60D-217A355496D3}" destId="{CB714CD2-75F4-46B6-9968-23F036F06CB5}" srcOrd="2" destOrd="0" parTransId="{4095E28F-27FB-492B-B747-1CEF86CEAAD9}" sibTransId="{54C3A63F-B573-4CC0-AD1A-724BD165DCF9}"/>
    <dgm:cxn modelId="{69F43D0F-1343-4F92-B0D9-0697C4001256}" type="presOf" srcId="{53FF9593-8EB0-4020-A60D-217A355496D3}" destId="{1BD9434E-0859-4911-93FF-B8A30E1EEDA7}" srcOrd="0" destOrd="0" presId="urn:microsoft.com/office/officeart/2005/8/layout/lProcess1"/>
    <dgm:cxn modelId="{C59F3727-FC7F-451B-BA90-B1FF7E9A1B7C}" srcId="{B8662428-2315-4F11-98E9-66A74D37DE7C}" destId="{53FF9593-8EB0-4020-A60D-217A355496D3}" srcOrd="0" destOrd="0" parTransId="{89CC135F-42FD-4AED-97AF-C37B664A0950}" sibTransId="{F4979585-1C3F-4E92-A696-4FD023B353A0}"/>
    <dgm:cxn modelId="{8B6A015E-29B1-400C-8F3D-BDB056DA5563}" type="presOf" srcId="{6E61F50F-6075-4AB4-8DD1-CB3D450EF69B}" destId="{F68CFCE7-26CD-46AB-8E24-1B08BC439120}" srcOrd="0" destOrd="0" presId="urn:microsoft.com/office/officeart/2005/8/layout/lProcess1"/>
    <dgm:cxn modelId="{DCD18967-2EFB-4939-992D-757B7311D998}" type="presOf" srcId="{B8662428-2315-4F11-98E9-66A74D37DE7C}" destId="{7754E404-90C9-4EA3-8C50-7274DF3E9B30}" srcOrd="0" destOrd="0" presId="urn:microsoft.com/office/officeart/2005/8/layout/lProcess1"/>
    <dgm:cxn modelId="{ADDE0F68-3957-4BBC-93D0-3E377AD91986}" srcId="{53FF9593-8EB0-4020-A60D-217A355496D3}" destId="{8204FF2D-32C0-4D34-800F-E9A512FFE514}" srcOrd="3" destOrd="0" parTransId="{760812F4-AE24-4A95-ABB9-5E89B6BAA949}" sibTransId="{71A7FF23-F516-4719-9C85-BC2ED88C27F4}"/>
    <dgm:cxn modelId="{57074E6A-6B6C-4DCC-889A-84B9FE623425}" srcId="{53FF9593-8EB0-4020-A60D-217A355496D3}" destId="{B52335AB-4B40-45CE-8B55-749175307E9C}" srcOrd="4" destOrd="0" parTransId="{66E952E2-27EB-4166-89DB-90778E993097}" sibTransId="{77C9D14D-CC8C-4E7F-AD5D-6BDB6D8272D1}"/>
    <dgm:cxn modelId="{7BB96A70-E6FF-4269-B9F6-6EA0025DA3F0}" type="presOf" srcId="{B52335AB-4B40-45CE-8B55-749175307E9C}" destId="{DA96FDFB-D818-4F24-841D-F6BC14B94279}" srcOrd="0" destOrd="0" presId="urn:microsoft.com/office/officeart/2005/8/layout/lProcess1"/>
    <dgm:cxn modelId="{154F9B9A-E994-441D-8FD8-D2AE9248D857}" type="presOf" srcId="{CFD2E8C7-BEA9-4848-BECE-DE6B07873CBC}" destId="{691C242B-59FB-44F4-B5E6-190458A84FF3}" srcOrd="0" destOrd="0" presId="urn:microsoft.com/office/officeart/2005/8/layout/lProcess1"/>
    <dgm:cxn modelId="{A1E737A0-CE88-48EB-9337-6AF3EA531C74}" type="presOf" srcId="{CB714CD2-75F4-46B6-9968-23F036F06CB5}" destId="{B86B03BC-1B6C-4DE1-97FB-AC7B15A0C76F}" srcOrd="0" destOrd="0" presId="urn:microsoft.com/office/officeart/2005/8/layout/lProcess1"/>
    <dgm:cxn modelId="{D728FFC8-ADF7-46A1-934D-31B6178CAC4B}" srcId="{53FF9593-8EB0-4020-A60D-217A355496D3}" destId="{16ED7657-3775-46EC-B2FD-F223386B3085}" srcOrd="1" destOrd="0" parTransId="{6052274C-A835-482B-880A-4950D7A18FD5}" sibTransId="{64630E26-F36B-4824-B37B-E2743A8ED51C}"/>
    <dgm:cxn modelId="{F0514FD1-5F47-4616-8FAE-A8831F29494E}" type="presOf" srcId="{5B024A3F-D197-4A1E-9A86-3C3CD2D38987}" destId="{49753E76-0364-45F2-9AB8-46BC3D8DCDB1}" srcOrd="0" destOrd="0" presId="urn:microsoft.com/office/officeart/2005/8/layout/lProcess1"/>
    <dgm:cxn modelId="{C8F749D4-B1DA-472A-8988-18FAB8C71515}" type="presOf" srcId="{16ED7657-3775-46EC-B2FD-F223386B3085}" destId="{BC6CD13B-3375-4496-9299-E9B0834C37CD}" srcOrd="0" destOrd="0" presId="urn:microsoft.com/office/officeart/2005/8/layout/lProcess1"/>
    <dgm:cxn modelId="{8373C2DF-18B9-432A-9EB1-10FD3A8C3152}" type="presOf" srcId="{64630E26-F36B-4824-B37B-E2743A8ED51C}" destId="{D04CE808-C707-4551-9D5A-4C5ABD37ADE4}" srcOrd="0" destOrd="0" presId="urn:microsoft.com/office/officeart/2005/8/layout/lProcess1"/>
    <dgm:cxn modelId="{E64A95E0-3956-48AF-939C-6965DB96B438}" type="presOf" srcId="{71A7FF23-F516-4719-9C85-BC2ED88C27F4}" destId="{4AD2B018-8CAF-4246-94D2-5DD579CB0E4D}" srcOrd="0" destOrd="0" presId="urn:microsoft.com/office/officeart/2005/8/layout/lProcess1"/>
    <dgm:cxn modelId="{D067B5E5-3ECB-4F20-9B45-85CE37BB1CF0}" type="presOf" srcId="{54C3A63F-B573-4CC0-AD1A-724BD165DCF9}" destId="{34287253-DB19-4109-BB16-013B734A3337}" srcOrd="0" destOrd="0" presId="urn:microsoft.com/office/officeart/2005/8/layout/lProcess1"/>
    <dgm:cxn modelId="{CB6134FF-F01C-4FAB-BBD3-BBDCBE4E190C}" type="presOf" srcId="{8204FF2D-32C0-4D34-800F-E9A512FFE514}" destId="{7B001AAC-C988-4B5F-A92F-616EC8CA1E3E}" srcOrd="0" destOrd="0" presId="urn:microsoft.com/office/officeart/2005/8/layout/lProcess1"/>
    <dgm:cxn modelId="{E200691F-7D0E-40AD-912F-41613EA51DE7}" type="presParOf" srcId="{7754E404-90C9-4EA3-8C50-7274DF3E9B30}" destId="{95386B20-AD99-4462-A99D-F4444949C98E}" srcOrd="0" destOrd="0" presId="urn:microsoft.com/office/officeart/2005/8/layout/lProcess1"/>
    <dgm:cxn modelId="{FAD6507E-D4F5-43BF-A314-89C54D995BB1}" type="presParOf" srcId="{95386B20-AD99-4462-A99D-F4444949C98E}" destId="{1BD9434E-0859-4911-93FF-B8A30E1EEDA7}" srcOrd="0" destOrd="0" presId="urn:microsoft.com/office/officeart/2005/8/layout/lProcess1"/>
    <dgm:cxn modelId="{7F9C2ECD-4BE6-4ED5-8490-90CD25F1EB7C}" type="presParOf" srcId="{95386B20-AD99-4462-A99D-F4444949C98E}" destId="{49753E76-0364-45F2-9AB8-46BC3D8DCDB1}" srcOrd="1" destOrd="0" presId="urn:microsoft.com/office/officeart/2005/8/layout/lProcess1"/>
    <dgm:cxn modelId="{21B4CA03-5B62-4FD8-B099-BCC3412C3122}" type="presParOf" srcId="{95386B20-AD99-4462-A99D-F4444949C98E}" destId="{691C242B-59FB-44F4-B5E6-190458A84FF3}" srcOrd="2" destOrd="0" presId="urn:microsoft.com/office/officeart/2005/8/layout/lProcess1"/>
    <dgm:cxn modelId="{74B29741-0C4E-4C80-ADEE-17AA4030EA64}" type="presParOf" srcId="{95386B20-AD99-4462-A99D-F4444949C98E}" destId="{F68CFCE7-26CD-46AB-8E24-1B08BC439120}" srcOrd="3" destOrd="0" presId="urn:microsoft.com/office/officeart/2005/8/layout/lProcess1"/>
    <dgm:cxn modelId="{A7E599F5-85A4-4DBD-930F-FC3F72362F64}" type="presParOf" srcId="{95386B20-AD99-4462-A99D-F4444949C98E}" destId="{BC6CD13B-3375-4496-9299-E9B0834C37CD}" srcOrd="4" destOrd="0" presId="urn:microsoft.com/office/officeart/2005/8/layout/lProcess1"/>
    <dgm:cxn modelId="{8BC1D361-6094-4962-93F9-DA689D7164CD}" type="presParOf" srcId="{95386B20-AD99-4462-A99D-F4444949C98E}" destId="{D04CE808-C707-4551-9D5A-4C5ABD37ADE4}" srcOrd="5" destOrd="0" presId="urn:microsoft.com/office/officeart/2005/8/layout/lProcess1"/>
    <dgm:cxn modelId="{6448F64F-1BAE-4F2A-8722-CCA948E09162}" type="presParOf" srcId="{95386B20-AD99-4462-A99D-F4444949C98E}" destId="{B86B03BC-1B6C-4DE1-97FB-AC7B15A0C76F}" srcOrd="6" destOrd="0" presId="urn:microsoft.com/office/officeart/2005/8/layout/lProcess1"/>
    <dgm:cxn modelId="{3C63484A-C0EC-4786-8F7D-28E45ECB68B2}" type="presParOf" srcId="{95386B20-AD99-4462-A99D-F4444949C98E}" destId="{34287253-DB19-4109-BB16-013B734A3337}" srcOrd="7" destOrd="0" presId="urn:microsoft.com/office/officeart/2005/8/layout/lProcess1"/>
    <dgm:cxn modelId="{63576207-4BFD-40B3-8A6D-BA96365813F4}" type="presParOf" srcId="{95386B20-AD99-4462-A99D-F4444949C98E}" destId="{7B001AAC-C988-4B5F-A92F-616EC8CA1E3E}" srcOrd="8" destOrd="0" presId="urn:microsoft.com/office/officeart/2005/8/layout/lProcess1"/>
    <dgm:cxn modelId="{C7F81991-0614-4C8D-AAF7-F8A61594C67D}" type="presParOf" srcId="{95386B20-AD99-4462-A99D-F4444949C98E}" destId="{4AD2B018-8CAF-4246-94D2-5DD579CB0E4D}" srcOrd="9" destOrd="0" presId="urn:microsoft.com/office/officeart/2005/8/layout/lProcess1"/>
    <dgm:cxn modelId="{DA757883-F7FF-4129-9C54-5B88C939EBD7}" type="presParOf" srcId="{95386B20-AD99-4462-A99D-F4444949C98E}" destId="{DA96FDFB-D818-4F24-841D-F6BC14B94279}" srcOrd="10"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09F375-97F8-4C34-93C0-8D20B62D7F92}"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B4D89822-74B4-49CB-858F-6B3F060D5682}">
      <dgm:prSet phldrT="[Text]" phldr="0" custT="1"/>
      <dgm:spPr/>
      <dgm:t>
        <a:bodyPr/>
        <a:lstStyle/>
        <a:p>
          <a:pPr>
            <a:buNone/>
          </a:pPr>
          <a:r>
            <a:rPr lang="en-US" sz="2800" dirty="0">
              <a:latin typeface="Open Sans Light" pitchFamily="2" charset="0"/>
              <a:ea typeface="Open Sans Light" pitchFamily="2" charset="0"/>
              <a:cs typeface="Open Sans Light" pitchFamily="2" charset="0"/>
            </a:rPr>
            <a:t>Giving out prizes</a:t>
          </a:r>
        </a:p>
      </dgm:t>
    </dgm:pt>
    <dgm:pt modelId="{FAC3FF4E-E165-4B41-BB7E-A6106315659F}" type="parTrans" cxnId="{9CDEAD5C-2E19-4B6C-B115-AD60CE2CCAE5}">
      <dgm:prSet/>
      <dgm:spPr/>
      <dgm:t>
        <a:bodyPr/>
        <a:lstStyle/>
        <a:p>
          <a:endParaRPr lang="en-US"/>
        </a:p>
      </dgm:t>
    </dgm:pt>
    <dgm:pt modelId="{CEF5B514-B473-4FA6-95E6-18303E4B5200}" type="sibTrans" cxnId="{9CDEAD5C-2E19-4B6C-B115-AD60CE2CCAE5}">
      <dgm:prSet/>
      <dgm:spPr/>
      <dgm:t>
        <a:bodyPr/>
        <a:lstStyle/>
        <a:p>
          <a:endParaRPr lang="en-US"/>
        </a:p>
      </dgm:t>
    </dgm:pt>
    <dgm:pt modelId="{D919F81F-94A8-42D1-BF69-A13971F13EBC}">
      <dgm:prSet phldrT="[Text]" phldr="0" custT="1"/>
      <dgm:spPr/>
      <dgm:t>
        <a:bodyPr/>
        <a:lstStyle/>
        <a:p>
          <a:pPr>
            <a:buNone/>
          </a:pPr>
          <a:r>
            <a:rPr lang="en-US" sz="2800" dirty="0">
              <a:latin typeface="Open Sans Light" pitchFamily="2" charset="0"/>
              <a:ea typeface="Open Sans Light" pitchFamily="2" charset="0"/>
              <a:cs typeface="Open Sans Light" pitchFamily="2" charset="0"/>
            </a:rPr>
            <a:t>Having a say in program activities</a:t>
          </a:r>
        </a:p>
      </dgm:t>
    </dgm:pt>
    <dgm:pt modelId="{61958CB2-F40C-466D-B169-2F486D1F60C6}" type="parTrans" cxnId="{2686EAA3-7C76-4A1B-903B-9EC3B08029E5}">
      <dgm:prSet/>
      <dgm:spPr/>
      <dgm:t>
        <a:bodyPr/>
        <a:lstStyle/>
        <a:p>
          <a:endParaRPr lang="en-US"/>
        </a:p>
      </dgm:t>
    </dgm:pt>
    <dgm:pt modelId="{39D76EFE-CC4E-433F-962E-76BE433EE045}" type="sibTrans" cxnId="{2686EAA3-7C76-4A1B-903B-9EC3B08029E5}">
      <dgm:prSet/>
      <dgm:spPr/>
      <dgm:t>
        <a:bodyPr/>
        <a:lstStyle/>
        <a:p>
          <a:endParaRPr lang="en-US"/>
        </a:p>
      </dgm:t>
    </dgm:pt>
    <dgm:pt modelId="{15AD946E-7407-43A1-AC7B-7462ACE46265}">
      <dgm:prSet phldrT="[Text]" phldr="0" custT="1"/>
      <dgm:spPr/>
      <dgm:t>
        <a:bodyPr/>
        <a:lstStyle/>
        <a:p>
          <a:pPr>
            <a:buNone/>
          </a:pPr>
          <a:r>
            <a:rPr lang="en-US" sz="2800" dirty="0">
              <a:latin typeface="Open Sans Light" pitchFamily="2" charset="0"/>
              <a:ea typeface="Open Sans Light" pitchFamily="2" charset="0"/>
              <a:cs typeface="Open Sans Light" pitchFamily="2" charset="0"/>
            </a:rPr>
            <a:t>Special privileges</a:t>
          </a:r>
        </a:p>
      </dgm:t>
    </dgm:pt>
    <dgm:pt modelId="{5B3B81CB-C0C1-46A4-AC71-C13FEF65B254}" type="parTrans" cxnId="{3452C906-5A29-4CD3-9017-B12D91DF88CF}">
      <dgm:prSet/>
      <dgm:spPr/>
      <dgm:t>
        <a:bodyPr/>
        <a:lstStyle/>
        <a:p>
          <a:endParaRPr lang="en-US"/>
        </a:p>
      </dgm:t>
    </dgm:pt>
    <dgm:pt modelId="{1B58519E-BD15-4373-9BF0-C4F1AD45B845}" type="sibTrans" cxnId="{3452C906-5A29-4CD3-9017-B12D91DF88CF}">
      <dgm:prSet/>
      <dgm:spPr/>
      <dgm:t>
        <a:bodyPr/>
        <a:lstStyle/>
        <a:p>
          <a:endParaRPr lang="en-US"/>
        </a:p>
      </dgm:t>
    </dgm:pt>
    <dgm:pt modelId="{060420CD-D991-47D6-A45C-E0029A7EA14D}">
      <dgm:prSet phldrT="[Text]" phldr="0" custT="1"/>
      <dgm:spPr/>
      <dgm:t>
        <a:bodyPr/>
        <a:lstStyle/>
        <a:p>
          <a:pPr>
            <a:buNone/>
          </a:pPr>
          <a:r>
            <a:rPr lang="en-US" sz="2800" dirty="0">
              <a:latin typeface="Open Sans Light" pitchFamily="2" charset="0"/>
              <a:ea typeface="Open Sans Light" pitchFamily="2" charset="0"/>
              <a:cs typeface="Open Sans Light" pitchFamily="2" charset="0"/>
            </a:rPr>
            <a:t>Public recognition</a:t>
          </a:r>
        </a:p>
      </dgm:t>
    </dgm:pt>
    <dgm:pt modelId="{5BB78933-C0B2-429F-A623-F90FC945674C}" type="parTrans" cxnId="{2DD3C380-2377-4957-A24C-819BF5571390}">
      <dgm:prSet/>
      <dgm:spPr/>
      <dgm:t>
        <a:bodyPr/>
        <a:lstStyle/>
        <a:p>
          <a:endParaRPr lang="en-US"/>
        </a:p>
      </dgm:t>
    </dgm:pt>
    <dgm:pt modelId="{EF4E36ED-04A5-4942-82A9-23C6A982917F}" type="sibTrans" cxnId="{2DD3C380-2377-4957-A24C-819BF5571390}">
      <dgm:prSet/>
      <dgm:spPr/>
      <dgm:t>
        <a:bodyPr/>
        <a:lstStyle/>
        <a:p>
          <a:endParaRPr lang="en-US"/>
        </a:p>
      </dgm:t>
    </dgm:pt>
    <dgm:pt modelId="{4AA03ED8-B2DE-4DD5-A560-02FBBC7CDCFE}">
      <dgm:prSet phldrT="[Text]" phldr="0" custT="1"/>
      <dgm:spPr/>
      <dgm:t>
        <a:bodyPr/>
        <a:lstStyle/>
        <a:p>
          <a:pPr>
            <a:buNone/>
          </a:pPr>
          <a:r>
            <a:rPr lang="en-US" sz="2800" dirty="0">
              <a:latin typeface="Open Sans Light" pitchFamily="2" charset="0"/>
              <a:ea typeface="Open Sans Light" pitchFamily="2" charset="0"/>
              <a:cs typeface="Open Sans Light" pitchFamily="2" charset="0"/>
            </a:rPr>
            <a:t>Awards or certificates</a:t>
          </a:r>
        </a:p>
      </dgm:t>
    </dgm:pt>
    <dgm:pt modelId="{734DC5A8-12BA-4E9B-B1B0-7AD56EC7703F}" type="parTrans" cxnId="{38DFA2EF-FE24-444E-A37E-088A34E9744C}">
      <dgm:prSet/>
      <dgm:spPr/>
      <dgm:t>
        <a:bodyPr/>
        <a:lstStyle/>
        <a:p>
          <a:endParaRPr lang="en-US"/>
        </a:p>
      </dgm:t>
    </dgm:pt>
    <dgm:pt modelId="{5D0E7E40-0B4A-4009-88AC-91D2CFB0169D}" type="sibTrans" cxnId="{38DFA2EF-FE24-444E-A37E-088A34E9744C}">
      <dgm:prSet/>
      <dgm:spPr/>
      <dgm:t>
        <a:bodyPr/>
        <a:lstStyle/>
        <a:p>
          <a:endParaRPr lang="en-US"/>
        </a:p>
      </dgm:t>
    </dgm:pt>
    <dgm:pt modelId="{F00BE211-F3A9-4339-AA4C-AE3DACB38882}">
      <dgm:prSet phldrT="[Text]" phldr="0" custT="1"/>
      <dgm:spPr/>
      <dgm:t>
        <a:bodyPr/>
        <a:lstStyle/>
        <a:p>
          <a:pPr>
            <a:buNone/>
          </a:pPr>
          <a:r>
            <a:rPr lang="en-US" sz="2800">
              <a:latin typeface="Open Sans Light" pitchFamily="2" charset="0"/>
              <a:ea typeface="Open Sans Light" pitchFamily="2" charset="0"/>
              <a:cs typeface="Open Sans Light" pitchFamily="2" charset="0"/>
            </a:rPr>
            <a:t>Comparison to others</a:t>
          </a:r>
          <a:endParaRPr lang="en-US" sz="2800" dirty="0">
            <a:latin typeface="Open Sans Light" pitchFamily="2" charset="0"/>
            <a:ea typeface="Open Sans Light" pitchFamily="2" charset="0"/>
            <a:cs typeface="Open Sans Light" pitchFamily="2" charset="0"/>
          </a:endParaRPr>
        </a:p>
      </dgm:t>
    </dgm:pt>
    <dgm:pt modelId="{37EFE94F-CE8A-4275-9E65-33EAB19F5FFA}" type="parTrans" cxnId="{652B7929-6A4A-471E-A3D5-92F113FA42C1}">
      <dgm:prSet/>
      <dgm:spPr/>
      <dgm:t>
        <a:bodyPr/>
        <a:lstStyle/>
        <a:p>
          <a:endParaRPr lang="en-US"/>
        </a:p>
      </dgm:t>
    </dgm:pt>
    <dgm:pt modelId="{4A71FD6F-7F66-4EF5-8BAC-7F8831E003F5}" type="sibTrans" cxnId="{652B7929-6A4A-471E-A3D5-92F113FA42C1}">
      <dgm:prSet/>
      <dgm:spPr/>
      <dgm:t>
        <a:bodyPr/>
        <a:lstStyle/>
        <a:p>
          <a:endParaRPr lang="en-US"/>
        </a:p>
      </dgm:t>
    </dgm:pt>
    <dgm:pt modelId="{C3BFF4EF-CCBE-4E93-BA12-5E3DB47AF1FB}">
      <dgm:prSet phldrT="[Text]" phldr="0" custT="1"/>
      <dgm:spPr/>
      <dgm:t>
        <a:bodyPr/>
        <a:lstStyle/>
        <a:p>
          <a:pPr>
            <a:buNone/>
          </a:pPr>
          <a:r>
            <a:rPr lang="en-US" sz="2800" dirty="0">
              <a:latin typeface="Open Sans Light" pitchFamily="2" charset="0"/>
              <a:ea typeface="Open Sans Light" pitchFamily="2" charset="0"/>
              <a:cs typeface="Open Sans Light" pitchFamily="2" charset="0"/>
            </a:rPr>
            <a:t>Remember something personal</a:t>
          </a:r>
        </a:p>
      </dgm:t>
    </dgm:pt>
    <dgm:pt modelId="{50AE02BA-A9E6-4ACC-BFE8-6EF3CCA8E4C5}" type="parTrans" cxnId="{01043ABD-15FB-4C53-9221-6DF593E44DD6}">
      <dgm:prSet/>
      <dgm:spPr/>
      <dgm:t>
        <a:bodyPr/>
        <a:lstStyle/>
        <a:p>
          <a:endParaRPr lang="en-US"/>
        </a:p>
      </dgm:t>
    </dgm:pt>
    <dgm:pt modelId="{F796BC34-78F5-481B-A5DC-25804AEF2E08}" type="sibTrans" cxnId="{01043ABD-15FB-4C53-9221-6DF593E44DD6}">
      <dgm:prSet/>
      <dgm:spPr/>
      <dgm:t>
        <a:bodyPr/>
        <a:lstStyle/>
        <a:p>
          <a:endParaRPr lang="en-US"/>
        </a:p>
      </dgm:t>
    </dgm:pt>
    <dgm:pt modelId="{CB78A15D-309B-4820-BFF0-9D2CFECD41B9}">
      <dgm:prSet phldrT="[Text]" phldr="0" custT="1"/>
      <dgm:spPr/>
      <dgm:t>
        <a:bodyPr/>
        <a:lstStyle/>
        <a:p>
          <a:pPr>
            <a:buNone/>
          </a:pPr>
          <a:r>
            <a:rPr lang="en-US" sz="2800" dirty="0">
              <a:latin typeface="Open Sans Light" pitchFamily="2" charset="0"/>
              <a:ea typeface="Open Sans Light" pitchFamily="2" charset="0"/>
              <a:cs typeface="Open Sans Light" pitchFamily="2" charset="0"/>
            </a:rPr>
            <a:t>Earning points</a:t>
          </a:r>
        </a:p>
      </dgm:t>
    </dgm:pt>
    <dgm:pt modelId="{B9529C2D-FF43-4E0E-849B-B2AE28823D0C}" type="parTrans" cxnId="{EBE455A8-CB10-4C9E-AE63-37431299A2DE}">
      <dgm:prSet/>
      <dgm:spPr/>
      <dgm:t>
        <a:bodyPr/>
        <a:lstStyle/>
        <a:p>
          <a:endParaRPr lang="en-US"/>
        </a:p>
      </dgm:t>
    </dgm:pt>
    <dgm:pt modelId="{DDE0A410-781B-4E90-9BF0-06EB0C7571F6}" type="sibTrans" cxnId="{EBE455A8-CB10-4C9E-AE63-37431299A2DE}">
      <dgm:prSet/>
      <dgm:spPr/>
      <dgm:t>
        <a:bodyPr/>
        <a:lstStyle/>
        <a:p>
          <a:endParaRPr lang="en-US"/>
        </a:p>
      </dgm:t>
    </dgm:pt>
    <dgm:pt modelId="{C0EA1AF1-126C-49B0-8E5A-86EC14CE4DFB}">
      <dgm:prSet phldrT="[Text]" phldr="0" custT="1"/>
      <dgm:spPr/>
      <dgm:t>
        <a:bodyPr/>
        <a:lstStyle/>
        <a:p>
          <a:pPr>
            <a:buNone/>
          </a:pPr>
          <a:r>
            <a:rPr lang="en-US" sz="2800">
              <a:latin typeface="Open Sans Light" pitchFamily="2" charset="0"/>
              <a:ea typeface="Open Sans Light" pitchFamily="2" charset="0"/>
              <a:cs typeface="Open Sans Light" pitchFamily="2" charset="0"/>
            </a:rPr>
            <a:t>Being volunteered</a:t>
          </a:r>
          <a:endParaRPr lang="en-US" sz="2800" dirty="0">
            <a:latin typeface="Open Sans Light" pitchFamily="2" charset="0"/>
            <a:ea typeface="Open Sans Light" pitchFamily="2" charset="0"/>
            <a:cs typeface="Open Sans Light" pitchFamily="2" charset="0"/>
          </a:endParaRPr>
        </a:p>
      </dgm:t>
    </dgm:pt>
    <dgm:pt modelId="{DF567E2A-BD91-44EC-BC80-D913B4529E90}" type="parTrans" cxnId="{62A986E5-ECB2-4D03-BB9D-B3448D98364B}">
      <dgm:prSet/>
      <dgm:spPr/>
      <dgm:t>
        <a:bodyPr/>
        <a:lstStyle/>
        <a:p>
          <a:endParaRPr lang="en-US"/>
        </a:p>
      </dgm:t>
    </dgm:pt>
    <dgm:pt modelId="{505079A1-A7B1-41FC-B650-4E9E43D47DE1}" type="sibTrans" cxnId="{62A986E5-ECB2-4D03-BB9D-B3448D98364B}">
      <dgm:prSet/>
      <dgm:spPr/>
      <dgm:t>
        <a:bodyPr/>
        <a:lstStyle/>
        <a:p>
          <a:endParaRPr lang="en-US"/>
        </a:p>
      </dgm:t>
    </dgm:pt>
    <dgm:pt modelId="{F73902D1-104D-4370-9424-B5864589482F}">
      <dgm:prSet phldrT="[Text]" phldr="0" custT="1"/>
      <dgm:spPr/>
      <dgm:t>
        <a:bodyPr/>
        <a:lstStyle/>
        <a:p>
          <a:pPr>
            <a:buNone/>
          </a:pPr>
          <a:r>
            <a:rPr lang="en-US" sz="2800">
              <a:latin typeface="Open Sans Light" pitchFamily="2" charset="0"/>
              <a:ea typeface="Open Sans Light" pitchFamily="2" charset="0"/>
              <a:cs typeface="Open Sans Light" pitchFamily="2" charset="0"/>
            </a:rPr>
            <a:t>Extra activity time</a:t>
          </a:r>
          <a:endParaRPr lang="en-US" sz="2800" dirty="0">
            <a:latin typeface="Open Sans Light" pitchFamily="2" charset="0"/>
            <a:ea typeface="Open Sans Light" pitchFamily="2" charset="0"/>
            <a:cs typeface="Open Sans Light" pitchFamily="2" charset="0"/>
          </a:endParaRPr>
        </a:p>
      </dgm:t>
    </dgm:pt>
    <dgm:pt modelId="{91E5C565-12BC-410C-95BD-258A1F6B5C9B}" type="parTrans" cxnId="{82EEF9FE-D96B-4D93-B17A-0890489E03E4}">
      <dgm:prSet/>
      <dgm:spPr/>
      <dgm:t>
        <a:bodyPr/>
        <a:lstStyle/>
        <a:p>
          <a:endParaRPr lang="en-US"/>
        </a:p>
      </dgm:t>
    </dgm:pt>
    <dgm:pt modelId="{2E13127E-1826-46DD-B977-464618ABBBDF}" type="sibTrans" cxnId="{82EEF9FE-D96B-4D93-B17A-0890489E03E4}">
      <dgm:prSet/>
      <dgm:spPr/>
      <dgm:t>
        <a:bodyPr/>
        <a:lstStyle/>
        <a:p>
          <a:endParaRPr lang="en-US"/>
        </a:p>
      </dgm:t>
    </dgm:pt>
    <dgm:pt modelId="{5676BF0B-15E3-47FE-B8CF-138AE7B928E5}">
      <dgm:prSet phldrT="[Text]" phldr="0" custT="1"/>
      <dgm:spPr/>
      <dgm:t>
        <a:bodyPr/>
        <a:lstStyle/>
        <a:p>
          <a:pPr>
            <a:buNone/>
          </a:pPr>
          <a:r>
            <a:rPr lang="en-US" sz="2800" dirty="0">
              <a:latin typeface="Open Sans Light" pitchFamily="2" charset="0"/>
              <a:ea typeface="Open Sans Light" pitchFamily="2" charset="0"/>
              <a:cs typeface="Open Sans Light" pitchFamily="2" charset="0"/>
            </a:rPr>
            <a:t>Displaying their work</a:t>
          </a:r>
        </a:p>
      </dgm:t>
    </dgm:pt>
    <dgm:pt modelId="{3B1D4E0F-2528-4096-9D1F-A3FCBAEAEFFC}" type="parTrans" cxnId="{E66CE69D-2FB9-4250-B6DD-785C3FEC7540}">
      <dgm:prSet/>
      <dgm:spPr/>
      <dgm:t>
        <a:bodyPr/>
        <a:lstStyle/>
        <a:p>
          <a:endParaRPr lang="en-US"/>
        </a:p>
      </dgm:t>
    </dgm:pt>
    <dgm:pt modelId="{66A5D0CC-98D9-4B2E-B999-167AA0F91A32}" type="sibTrans" cxnId="{E66CE69D-2FB9-4250-B6DD-785C3FEC7540}">
      <dgm:prSet/>
      <dgm:spPr/>
      <dgm:t>
        <a:bodyPr/>
        <a:lstStyle/>
        <a:p>
          <a:endParaRPr lang="en-US"/>
        </a:p>
      </dgm:t>
    </dgm:pt>
    <dgm:pt modelId="{8AD25A02-EABF-40FE-85C8-3B235003079A}">
      <dgm:prSet phldrT="[Text]" phldr="0" custT="1"/>
      <dgm:spPr/>
      <dgm:t>
        <a:bodyPr/>
        <a:lstStyle/>
        <a:p>
          <a:pPr>
            <a:buNone/>
          </a:pPr>
          <a:r>
            <a:rPr lang="en-US" sz="2800" dirty="0">
              <a:latin typeface="Open Sans Light" pitchFamily="2" charset="0"/>
              <a:ea typeface="Open Sans Light" pitchFamily="2" charset="0"/>
              <a:cs typeface="Open Sans Light" pitchFamily="2" charset="0"/>
            </a:rPr>
            <a:t>Program chores</a:t>
          </a:r>
        </a:p>
      </dgm:t>
    </dgm:pt>
    <dgm:pt modelId="{1D9008C2-406F-4482-9D0A-8C9B86E83C40}" type="parTrans" cxnId="{AB77A8A8-0BB2-41E3-9892-73B2134655B2}">
      <dgm:prSet/>
      <dgm:spPr/>
      <dgm:t>
        <a:bodyPr/>
        <a:lstStyle/>
        <a:p>
          <a:endParaRPr lang="en-US"/>
        </a:p>
      </dgm:t>
    </dgm:pt>
    <dgm:pt modelId="{BE3C5286-5288-407C-A8D6-AA418E4AFEC7}" type="sibTrans" cxnId="{AB77A8A8-0BB2-41E3-9892-73B2134655B2}">
      <dgm:prSet/>
      <dgm:spPr/>
      <dgm:t>
        <a:bodyPr/>
        <a:lstStyle/>
        <a:p>
          <a:endParaRPr lang="en-US"/>
        </a:p>
      </dgm:t>
    </dgm:pt>
    <dgm:pt modelId="{98BAE8EA-A17B-4289-9AB3-BB02D2E4CDE2}" type="pres">
      <dgm:prSet presAssocID="{C809F375-97F8-4C34-93C0-8D20B62D7F92}" presName="diagram" presStyleCnt="0">
        <dgm:presLayoutVars>
          <dgm:dir/>
          <dgm:resizeHandles val="exact"/>
        </dgm:presLayoutVars>
      </dgm:prSet>
      <dgm:spPr/>
    </dgm:pt>
    <dgm:pt modelId="{8DE2F262-DD46-426E-930A-941585F0CE4F}" type="pres">
      <dgm:prSet presAssocID="{B4D89822-74B4-49CB-858F-6B3F060D5682}" presName="node" presStyleLbl="node1" presStyleIdx="0" presStyleCnt="12" custScaleX="112512">
        <dgm:presLayoutVars>
          <dgm:bulletEnabled val="1"/>
        </dgm:presLayoutVars>
      </dgm:prSet>
      <dgm:spPr/>
    </dgm:pt>
    <dgm:pt modelId="{F67D4167-E363-4616-BA05-72F80CEF2213}" type="pres">
      <dgm:prSet presAssocID="{CEF5B514-B473-4FA6-95E6-18303E4B5200}" presName="sibTrans" presStyleCnt="0"/>
      <dgm:spPr/>
    </dgm:pt>
    <dgm:pt modelId="{5C4BF80C-50A6-4B82-B509-E64B16071F99}" type="pres">
      <dgm:prSet presAssocID="{D919F81F-94A8-42D1-BF69-A13971F13EBC}" presName="node" presStyleLbl="node1" presStyleIdx="1" presStyleCnt="12" custScaleX="112512">
        <dgm:presLayoutVars>
          <dgm:bulletEnabled val="1"/>
        </dgm:presLayoutVars>
      </dgm:prSet>
      <dgm:spPr/>
    </dgm:pt>
    <dgm:pt modelId="{5E865015-1399-4F95-963A-4E62A74B992B}" type="pres">
      <dgm:prSet presAssocID="{39D76EFE-CC4E-433F-962E-76BE433EE045}" presName="sibTrans" presStyleCnt="0"/>
      <dgm:spPr/>
    </dgm:pt>
    <dgm:pt modelId="{079848B9-6D26-41A4-AFAB-4EED9FAA006D}" type="pres">
      <dgm:prSet presAssocID="{15AD946E-7407-43A1-AC7B-7462ACE46265}" presName="node" presStyleLbl="node1" presStyleIdx="2" presStyleCnt="12" custScaleX="112512">
        <dgm:presLayoutVars>
          <dgm:bulletEnabled val="1"/>
        </dgm:presLayoutVars>
      </dgm:prSet>
      <dgm:spPr/>
    </dgm:pt>
    <dgm:pt modelId="{CB96A09A-8E8A-4B4F-A99E-780477572933}" type="pres">
      <dgm:prSet presAssocID="{1B58519E-BD15-4373-9BF0-C4F1AD45B845}" presName="sibTrans" presStyleCnt="0"/>
      <dgm:spPr/>
    </dgm:pt>
    <dgm:pt modelId="{FFB2BEEE-F7C6-44FD-A3DD-56DC7186FA9B}" type="pres">
      <dgm:prSet presAssocID="{8AD25A02-EABF-40FE-85C8-3B235003079A}" presName="node" presStyleLbl="node1" presStyleIdx="3" presStyleCnt="12" custScaleX="112512">
        <dgm:presLayoutVars>
          <dgm:bulletEnabled val="1"/>
        </dgm:presLayoutVars>
      </dgm:prSet>
      <dgm:spPr/>
    </dgm:pt>
    <dgm:pt modelId="{5E16A1DF-27AF-4311-80E5-4C617547AE61}" type="pres">
      <dgm:prSet presAssocID="{BE3C5286-5288-407C-A8D6-AA418E4AFEC7}" presName="sibTrans" presStyleCnt="0"/>
      <dgm:spPr/>
    </dgm:pt>
    <dgm:pt modelId="{4FB6C3A3-40CC-4702-9A10-6D811971EE04}" type="pres">
      <dgm:prSet presAssocID="{060420CD-D991-47D6-A45C-E0029A7EA14D}" presName="node" presStyleLbl="node1" presStyleIdx="4" presStyleCnt="12" custScaleX="112512">
        <dgm:presLayoutVars>
          <dgm:bulletEnabled val="1"/>
        </dgm:presLayoutVars>
      </dgm:prSet>
      <dgm:spPr/>
    </dgm:pt>
    <dgm:pt modelId="{B4265EEE-1020-41B3-8CEF-E495B59809FB}" type="pres">
      <dgm:prSet presAssocID="{EF4E36ED-04A5-4942-82A9-23C6A982917F}" presName="sibTrans" presStyleCnt="0"/>
      <dgm:spPr/>
    </dgm:pt>
    <dgm:pt modelId="{1D41561D-CE61-4775-B48E-0713C51B5BEE}" type="pres">
      <dgm:prSet presAssocID="{4AA03ED8-B2DE-4DD5-A560-02FBBC7CDCFE}" presName="node" presStyleLbl="node1" presStyleIdx="5" presStyleCnt="12" custScaleX="112512">
        <dgm:presLayoutVars>
          <dgm:bulletEnabled val="1"/>
        </dgm:presLayoutVars>
      </dgm:prSet>
      <dgm:spPr/>
    </dgm:pt>
    <dgm:pt modelId="{19192399-9829-44D2-A047-9527DA314015}" type="pres">
      <dgm:prSet presAssocID="{5D0E7E40-0B4A-4009-88AC-91D2CFB0169D}" presName="sibTrans" presStyleCnt="0"/>
      <dgm:spPr/>
    </dgm:pt>
    <dgm:pt modelId="{FC9928D4-0686-4CCF-ADD0-BA9F0D5D7F92}" type="pres">
      <dgm:prSet presAssocID="{F00BE211-F3A9-4339-AA4C-AE3DACB38882}" presName="node" presStyleLbl="node1" presStyleIdx="6" presStyleCnt="12" custScaleX="112512">
        <dgm:presLayoutVars>
          <dgm:bulletEnabled val="1"/>
        </dgm:presLayoutVars>
      </dgm:prSet>
      <dgm:spPr/>
    </dgm:pt>
    <dgm:pt modelId="{ABA8FCE7-B814-4B52-ABF7-AD99136552A8}" type="pres">
      <dgm:prSet presAssocID="{4A71FD6F-7F66-4EF5-8BAC-7F8831E003F5}" presName="sibTrans" presStyleCnt="0"/>
      <dgm:spPr/>
    </dgm:pt>
    <dgm:pt modelId="{BAE79091-7274-4323-8372-EBFC30F83350}" type="pres">
      <dgm:prSet presAssocID="{C3BFF4EF-CCBE-4E93-BA12-5E3DB47AF1FB}" presName="node" presStyleLbl="node1" presStyleIdx="7" presStyleCnt="12" custScaleX="112512">
        <dgm:presLayoutVars>
          <dgm:bulletEnabled val="1"/>
        </dgm:presLayoutVars>
      </dgm:prSet>
      <dgm:spPr/>
    </dgm:pt>
    <dgm:pt modelId="{3547B276-6CD8-4977-B57C-123258469D2B}" type="pres">
      <dgm:prSet presAssocID="{F796BC34-78F5-481B-A5DC-25804AEF2E08}" presName="sibTrans" presStyleCnt="0"/>
      <dgm:spPr/>
    </dgm:pt>
    <dgm:pt modelId="{2C0CADC0-8F60-4331-AEDE-FF018AE9233F}" type="pres">
      <dgm:prSet presAssocID="{CB78A15D-309B-4820-BFF0-9D2CFECD41B9}" presName="node" presStyleLbl="node1" presStyleIdx="8" presStyleCnt="12" custScaleX="112512">
        <dgm:presLayoutVars>
          <dgm:bulletEnabled val="1"/>
        </dgm:presLayoutVars>
      </dgm:prSet>
      <dgm:spPr/>
    </dgm:pt>
    <dgm:pt modelId="{26C1A19E-118C-425A-8C87-03618908D594}" type="pres">
      <dgm:prSet presAssocID="{DDE0A410-781B-4E90-9BF0-06EB0C7571F6}" presName="sibTrans" presStyleCnt="0"/>
      <dgm:spPr/>
    </dgm:pt>
    <dgm:pt modelId="{2CB3878A-0489-40C5-8CF7-1992FA19A3D9}" type="pres">
      <dgm:prSet presAssocID="{C0EA1AF1-126C-49B0-8E5A-86EC14CE4DFB}" presName="node" presStyleLbl="node1" presStyleIdx="9" presStyleCnt="12" custScaleX="112512">
        <dgm:presLayoutVars>
          <dgm:bulletEnabled val="1"/>
        </dgm:presLayoutVars>
      </dgm:prSet>
      <dgm:spPr/>
    </dgm:pt>
    <dgm:pt modelId="{D738D7CF-0CA2-4EF8-97E4-5EC248CC6238}" type="pres">
      <dgm:prSet presAssocID="{505079A1-A7B1-41FC-B650-4E9E43D47DE1}" presName="sibTrans" presStyleCnt="0"/>
      <dgm:spPr/>
    </dgm:pt>
    <dgm:pt modelId="{5D0AA583-A133-43F4-B0F0-5740366349D7}" type="pres">
      <dgm:prSet presAssocID="{F73902D1-104D-4370-9424-B5864589482F}" presName="node" presStyleLbl="node1" presStyleIdx="10" presStyleCnt="12" custScaleX="112512">
        <dgm:presLayoutVars>
          <dgm:bulletEnabled val="1"/>
        </dgm:presLayoutVars>
      </dgm:prSet>
      <dgm:spPr/>
    </dgm:pt>
    <dgm:pt modelId="{4C6D1A09-5260-4D9D-ADCE-31ACB6034917}" type="pres">
      <dgm:prSet presAssocID="{2E13127E-1826-46DD-B977-464618ABBBDF}" presName="sibTrans" presStyleCnt="0"/>
      <dgm:spPr/>
    </dgm:pt>
    <dgm:pt modelId="{4A7898B5-513A-4537-900A-E67BC8368B8E}" type="pres">
      <dgm:prSet presAssocID="{5676BF0B-15E3-47FE-B8CF-138AE7B928E5}" presName="node" presStyleLbl="node1" presStyleIdx="11" presStyleCnt="12" custScaleX="112512">
        <dgm:presLayoutVars>
          <dgm:bulletEnabled val="1"/>
        </dgm:presLayoutVars>
      </dgm:prSet>
      <dgm:spPr/>
    </dgm:pt>
  </dgm:ptLst>
  <dgm:cxnLst>
    <dgm:cxn modelId="{3452C906-5A29-4CD3-9017-B12D91DF88CF}" srcId="{C809F375-97F8-4C34-93C0-8D20B62D7F92}" destId="{15AD946E-7407-43A1-AC7B-7462ACE46265}" srcOrd="2" destOrd="0" parTransId="{5B3B81CB-C0C1-46A4-AC71-C13FEF65B254}" sibTransId="{1B58519E-BD15-4373-9BF0-C4F1AD45B845}"/>
    <dgm:cxn modelId="{90932111-8B86-4748-A86D-F39123479E33}" type="presOf" srcId="{C809F375-97F8-4C34-93C0-8D20B62D7F92}" destId="{98BAE8EA-A17B-4289-9AB3-BB02D2E4CDE2}" srcOrd="0" destOrd="0" presId="urn:microsoft.com/office/officeart/2005/8/layout/default"/>
    <dgm:cxn modelId="{652B7929-6A4A-471E-A3D5-92F113FA42C1}" srcId="{C809F375-97F8-4C34-93C0-8D20B62D7F92}" destId="{F00BE211-F3A9-4339-AA4C-AE3DACB38882}" srcOrd="6" destOrd="0" parTransId="{37EFE94F-CE8A-4275-9E65-33EAB19F5FFA}" sibTransId="{4A71FD6F-7F66-4EF5-8BAC-7F8831E003F5}"/>
    <dgm:cxn modelId="{65864E30-BAE2-4256-AE14-770AD82A4D20}" type="presOf" srcId="{CB78A15D-309B-4820-BFF0-9D2CFECD41B9}" destId="{2C0CADC0-8F60-4331-AEDE-FF018AE9233F}" srcOrd="0" destOrd="0" presId="urn:microsoft.com/office/officeart/2005/8/layout/default"/>
    <dgm:cxn modelId="{9CDEAD5C-2E19-4B6C-B115-AD60CE2CCAE5}" srcId="{C809F375-97F8-4C34-93C0-8D20B62D7F92}" destId="{B4D89822-74B4-49CB-858F-6B3F060D5682}" srcOrd="0" destOrd="0" parTransId="{FAC3FF4E-E165-4B41-BB7E-A6106315659F}" sibTransId="{CEF5B514-B473-4FA6-95E6-18303E4B5200}"/>
    <dgm:cxn modelId="{09095356-CF10-499D-907A-4B0920F6F1FF}" type="presOf" srcId="{060420CD-D991-47D6-A45C-E0029A7EA14D}" destId="{4FB6C3A3-40CC-4702-9A10-6D811971EE04}" srcOrd="0" destOrd="0" presId="urn:microsoft.com/office/officeart/2005/8/layout/default"/>
    <dgm:cxn modelId="{A691F857-BBBD-4BC8-A925-E536B0DE6BF3}" type="presOf" srcId="{5676BF0B-15E3-47FE-B8CF-138AE7B928E5}" destId="{4A7898B5-513A-4537-900A-E67BC8368B8E}" srcOrd="0" destOrd="0" presId="urn:microsoft.com/office/officeart/2005/8/layout/default"/>
    <dgm:cxn modelId="{537E1C79-5F49-4C1D-884D-2B4434D49852}" type="presOf" srcId="{4AA03ED8-B2DE-4DD5-A560-02FBBC7CDCFE}" destId="{1D41561D-CE61-4775-B48E-0713C51B5BEE}" srcOrd="0" destOrd="0" presId="urn:microsoft.com/office/officeart/2005/8/layout/default"/>
    <dgm:cxn modelId="{0780DF79-63C4-4C62-84E0-3B2EB49BB975}" type="presOf" srcId="{F73902D1-104D-4370-9424-B5864589482F}" destId="{5D0AA583-A133-43F4-B0F0-5740366349D7}" srcOrd="0" destOrd="0" presId="urn:microsoft.com/office/officeart/2005/8/layout/default"/>
    <dgm:cxn modelId="{2DD3C380-2377-4957-A24C-819BF5571390}" srcId="{C809F375-97F8-4C34-93C0-8D20B62D7F92}" destId="{060420CD-D991-47D6-A45C-E0029A7EA14D}" srcOrd="4" destOrd="0" parTransId="{5BB78933-C0B2-429F-A623-F90FC945674C}" sibTransId="{EF4E36ED-04A5-4942-82A9-23C6A982917F}"/>
    <dgm:cxn modelId="{97CCBA8F-144C-4086-AF01-96962605902E}" type="presOf" srcId="{C3BFF4EF-CCBE-4E93-BA12-5E3DB47AF1FB}" destId="{BAE79091-7274-4323-8372-EBFC30F83350}" srcOrd="0" destOrd="0" presId="urn:microsoft.com/office/officeart/2005/8/layout/default"/>
    <dgm:cxn modelId="{3B277093-D7F8-4D2A-AD75-0205845D3409}" type="presOf" srcId="{8AD25A02-EABF-40FE-85C8-3B235003079A}" destId="{FFB2BEEE-F7C6-44FD-A3DD-56DC7186FA9B}" srcOrd="0" destOrd="0" presId="urn:microsoft.com/office/officeart/2005/8/layout/default"/>
    <dgm:cxn modelId="{B921279A-8145-4F34-A95F-32C7AE89844E}" type="presOf" srcId="{D919F81F-94A8-42D1-BF69-A13971F13EBC}" destId="{5C4BF80C-50A6-4B82-B509-E64B16071F99}" srcOrd="0" destOrd="0" presId="urn:microsoft.com/office/officeart/2005/8/layout/default"/>
    <dgm:cxn modelId="{E66CE69D-2FB9-4250-B6DD-785C3FEC7540}" srcId="{C809F375-97F8-4C34-93C0-8D20B62D7F92}" destId="{5676BF0B-15E3-47FE-B8CF-138AE7B928E5}" srcOrd="11" destOrd="0" parTransId="{3B1D4E0F-2528-4096-9D1F-A3FCBAEAEFFC}" sibTransId="{66A5D0CC-98D9-4B2E-B999-167AA0F91A32}"/>
    <dgm:cxn modelId="{2686EAA3-7C76-4A1B-903B-9EC3B08029E5}" srcId="{C809F375-97F8-4C34-93C0-8D20B62D7F92}" destId="{D919F81F-94A8-42D1-BF69-A13971F13EBC}" srcOrd="1" destOrd="0" parTransId="{61958CB2-F40C-466D-B169-2F486D1F60C6}" sibTransId="{39D76EFE-CC4E-433F-962E-76BE433EE045}"/>
    <dgm:cxn modelId="{EBE455A8-CB10-4C9E-AE63-37431299A2DE}" srcId="{C809F375-97F8-4C34-93C0-8D20B62D7F92}" destId="{CB78A15D-309B-4820-BFF0-9D2CFECD41B9}" srcOrd="8" destOrd="0" parTransId="{B9529C2D-FF43-4E0E-849B-B2AE28823D0C}" sibTransId="{DDE0A410-781B-4E90-9BF0-06EB0C7571F6}"/>
    <dgm:cxn modelId="{AB77A8A8-0BB2-41E3-9892-73B2134655B2}" srcId="{C809F375-97F8-4C34-93C0-8D20B62D7F92}" destId="{8AD25A02-EABF-40FE-85C8-3B235003079A}" srcOrd="3" destOrd="0" parTransId="{1D9008C2-406F-4482-9D0A-8C9B86E83C40}" sibTransId="{BE3C5286-5288-407C-A8D6-AA418E4AFEC7}"/>
    <dgm:cxn modelId="{D690A8AE-AF93-4E73-9D4F-7CAB49C98109}" type="presOf" srcId="{F00BE211-F3A9-4339-AA4C-AE3DACB38882}" destId="{FC9928D4-0686-4CCF-ADD0-BA9F0D5D7F92}" srcOrd="0" destOrd="0" presId="urn:microsoft.com/office/officeart/2005/8/layout/default"/>
    <dgm:cxn modelId="{A69670AF-3AC6-40F2-A743-45C2EEDCB261}" type="presOf" srcId="{15AD946E-7407-43A1-AC7B-7462ACE46265}" destId="{079848B9-6D26-41A4-AFAB-4EED9FAA006D}" srcOrd="0" destOrd="0" presId="urn:microsoft.com/office/officeart/2005/8/layout/default"/>
    <dgm:cxn modelId="{01043ABD-15FB-4C53-9221-6DF593E44DD6}" srcId="{C809F375-97F8-4C34-93C0-8D20B62D7F92}" destId="{C3BFF4EF-CCBE-4E93-BA12-5E3DB47AF1FB}" srcOrd="7" destOrd="0" parTransId="{50AE02BA-A9E6-4ACC-BFE8-6EF3CCA8E4C5}" sibTransId="{F796BC34-78F5-481B-A5DC-25804AEF2E08}"/>
    <dgm:cxn modelId="{251B6AD5-78CF-4A82-AB35-B3C9C5E7D722}" type="presOf" srcId="{B4D89822-74B4-49CB-858F-6B3F060D5682}" destId="{8DE2F262-DD46-426E-930A-941585F0CE4F}" srcOrd="0" destOrd="0" presId="urn:microsoft.com/office/officeart/2005/8/layout/default"/>
    <dgm:cxn modelId="{62A986E5-ECB2-4D03-BB9D-B3448D98364B}" srcId="{C809F375-97F8-4C34-93C0-8D20B62D7F92}" destId="{C0EA1AF1-126C-49B0-8E5A-86EC14CE4DFB}" srcOrd="9" destOrd="0" parTransId="{DF567E2A-BD91-44EC-BC80-D913B4529E90}" sibTransId="{505079A1-A7B1-41FC-B650-4E9E43D47DE1}"/>
    <dgm:cxn modelId="{38DFA2EF-FE24-444E-A37E-088A34E9744C}" srcId="{C809F375-97F8-4C34-93C0-8D20B62D7F92}" destId="{4AA03ED8-B2DE-4DD5-A560-02FBBC7CDCFE}" srcOrd="5" destOrd="0" parTransId="{734DC5A8-12BA-4E9B-B1B0-7AD56EC7703F}" sibTransId="{5D0E7E40-0B4A-4009-88AC-91D2CFB0169D}"/>
    <dgm:cxn modelId="{5BA551F8-1FB4-4FBD-A622-57D70BEC72FF}" type="presOf" srcId="{C0EA1AF1-126C-49B0-8E5A-86EC14CE4DFB}" destId="{2CB3878A-0489-40C5-8CF7-1992FA19A3D9}" srcOrd="0" destOrd="0" presId="urn:microsoft.com/office/officeart/2005/8/layout/default"/>
    <dgm:cxn modelId="{82EEF9FE-D96B-4D93-B17A-0890489E03E4}" srcId="{C809F375-97F8-4C34-93C0-8D20B62D7F92}" destId="{F73902D1-104D-4370-9424-B5864589482F}" srcOrd="10" destOrd="0" parTransId="{91E5C565-12BC-410C-95BD-258A1F6B5C9B}" sibTransId="{2E13127E-1826-46DD-B977-464618ABBBDF}"/>
    <dgm:cxn modelId="{E49B0BFF-969A-4FA5-8850-F88C51F1168B}" type="presParOf" srcId="{98BAE8EA-A17B-4289-9AB3-BB02D2E4CDE2}" destId="{8DE2F262-DD46-426E-930A-941585F0CE4F}" srcOrd="0" destOrd="0" presId="urn:microsoft.com/office/officeart/2005/8/layout/default"/>
    <dgm:cxn modelId="{0C1FDABA-CA08-4B20-83B9-33D45EA9D51E}" type="presParOf" srcId="{98BAE8EA-A17B-4289-9AB3-BB02D2E4CDE2}" destId="{F67D4167-E363-4616-BA05-72F80CEF2213}" srcOrd="1" destOrd="0" presId="urn:microsoft.com/office/officeart/2005/8/layout/default"/>
    <dgm:cxn modelId="{D2EFDEFB-7FAF-4C0B-8AC1-CBC5C5F4EB37}" type="presParOf" srcId="{98BAE8EA-A17B-4289-9AB3-BB02D2E4CDE2}" destId="{5C4BF80C-50A6-4B82-B509-E64B16071F99}" srcOrd="2" destOrd="0" presId="urn:microsoft.com/office/officeart/2005/8/layout/default"/>
    <dgm:cxn modelId="{73B1053F-B1DB-496F-B1EF-BB349415E6EC}" type="presParOf" srcId="{98BAE8EA-A17B-4289-9AB3-BB02D2E4CDE2}" destId="{5E865015-1399-4F95-963A-4E62A74B992B}" srcOrd="3" destOrd="0" presId="urn:microsoft.com/office/officeart/2005/8/layout/default"/>
    <dgm:cxn modelId="{6027B676-F63E-44D3-81E5-A69F9153558C}" type="presParOf" srcId="{98BAE8EA-A17B-4289-9AB3-BB02D2E4CDE2}" destId="{079848B9-6D26-41A4-AFAB-4EED9FAA006D}" srcOrd="4" destOrd="0" presId="urn:microsoft.com/office/officeart/2005/8/layout/default"/>
    <dgm:cxn modelId="{0E823D50-228D-4944-A125-67E6873F7FEE}" type="presParOf" srcId="{98BAE8EA-A17B-4289-9AB3-BB02D2E4CDE2}" destId="{CB96A09A-8E8A-4B4F-A99E-780477572933}" srcOrd="5" destOrd="0" presId="urn:microsoft.com/office/officeart/2005/8/layout/default"/>
    <dgm:cxn modelId="{9A955385-9A6E-4813-993A-398E3C600B63}" type="presParOf" srcId="{98BAE8EA-A17B-4289-9AB3-BB02D2E4CDE2}" destId="{FFB2BEEE-F7C6-44FD-A3DD-56DC7186FA9B}" srcOrd="6" destOrd="0" presId="urn:microsoft.com/office/officeart/2005/8/layout/default"/>
    <dgm:cxn modelId="{6C3EC5F2-F6D0-4865-A839-698DF7451736}" type="presParOf" srcId="{98BAE8EA-A17B-4289-9AB3-BB02D2E4CDE2}" destId="{5E16A1DF-27AF-4311-80E5-4C617547AE61}" srcOrd="7" destOrd="0" presId="urn:microsoft.com/office/officeart/2005/8/layout/default"/>
    <dgm:cxn modelId="{99CBDE58-2A78-4CCA-88E7-85A88FEFBE12}" type="presParOf" srcId="{98BAE8EA-A17B-4289-9AB3-BB02D2E4CDE2}" destId="{4FB6C3A3-40CC-4702-9A10-6D811971EE04}" srcOrd="8" destOrd="0" presId="urn:microsoft.com/office/officeart/2005/8/layout/default"/>
    <dgm:cxn modelId="{08185DBE-CE07-4FD7-9D2D-2E805D5702BB}" type="presParOf" srcId="{98BAE8EA-A17B-4289-9AB3-BB02D2E4CDE2}" destId="{B4265EEE-1020-41B3-8CEF-E495B59809FB}" srcOrd="9" destOrd="0" presId="urn:microsoft.com/office/officeart/2005/8/layout/default"/>
    <dgm:cxn modelId="{10F41EFD-248F-47DB-9CF8-A652F1B4D97C}" type="presParOf" srcId="{98BAE8EA-A17B-4289-9AB3-BB02D2E4CDE2}" destId="{1D41561D-CE61-4775-B48E-0713C51B5BEE}" srcOrd="10" destOrd="0" presId="urn:microsoft.com/office/officeart/2005/8/layout/default"/>
    <dgm:cxn modelId="{FC615AC4-CB8E-43CF-BF85-AA87CE9EDD40}" type="presParOf" srcId="{98BAE8EA-A17B-4289-9AB3-BB02D2E4CDE2}" destId="{19192399-9829-44D2-A047-9527DA314015}" srcOrd="11" destOrd="0" presId="urn:microsoft.com/office/officeart/2005/8/layout/default"/>
    <dgm:cxn modelId="{72C46CFA-31CE-4F00-A2ED-F65719DD80E3}" type="presParOf" srcId="{98BAE8EA-A17B-4289-9AB3-BB02D2E4CDE2}" destId="{FC9928D4-0686-4CCF-ADD0-BA9F0D5D7F92}" srcOrd="12" destOrd="0" presId="urn:microsoft.com/office/officeart/2005/8/layout/default"/>
    <dgm:cxn modelId="{5DA3603E-FB93-4E56-B9B3-7A5E6126B0C5}" type="presParOf" srcId="{98BAE8EA-A17B-4289-9AB3-BB02D2E4CDE2}" destId="{ABA8FCE7-B814-4B52-ABF7-AD99136552A8}" srcOrd="13" destOrd="0" presId="urn:microsoft.com/office/officeart/2005/8/layout/default"/>
    <dgm:cxn modelId="{B1D3C26A-2CD7-45F3-8C72-54E45CE57801}" type="presParOf" srcId="{98BAE8EA-A17B-4289-9AB3-BB02D2E4CDE2}" destId="{BAE79091-7274-4323-8372-EBFC30F83350}" srcOrd="14" destOrd="0" presId="urn:microsoft.com/office/officeart/2005/8/layout/default"/>
    <dgm:cxn modelId="{4EEBD7EF-0781-42A8-AD80-9E8A2E51C210}" type="presParOf" srcId="{98BAE8EA-A17B-4289-9AB3-BB02D2E4CDE2}" destId="{3547B276-6CD8-4977-B57C-123258469D2B}" srcOrd="15" destOrd="0" presId="urn:microsoft.com/office/officeart/2005/8/layout/default"/>
    <dgm:cxn modelId="{2699A8F9-39AB-4BF7-AEFE-E755995DC40B}" type="presParOf" srcId="{98BAE8EA-A17B-4289-9AB3-BB02D2E4CDE2}" destId="{2C0CADC0-8F60-4331-AEDE-FF018AE9233F}" srcOrd="16" destOrd="0" presId="urn:microsoft.com/office/officeart/2005/8/layout/default"/>
    <dgm:cxn modelId="{74FC6D50-069C-4005-971C-FF279D99BA77}" type="presParOf" srcId="{98BAE8EA-A17B-4289-9AB3-BB02D2E4CDE2}" destId="{26C1A19E-118C-425A-8C87-03618908D594}" srcOrd="17" destOrd="0" presId="urn:microsoft.com/office/officeart/2005/8/layout/default"/>
    <dgm:cxn modelId="{0BFA38B2-3A6B-47EF-AFB5-A05DB69EF908}" type="presParOf" srcId="{98BAE8EA-A17B-4289-9AB3-BB02D2E4CDE2}" destId="{2CB3878A-0489-40C5-8CF7-1992FA19A3D9}" srcOrd="18" destOrd="0" presId="urn:microsoft.com/office/officeart/2005/8/layout/default"/>
    <dgm:cxn modelId="{5C935373-39B5-4F02-9B55-F97D773235F8}" type="presParOf" srcId="{98BAE8EA-A17B-4289-9AB3-BB02D2E4CDE2}" destId="{D738D7CF-0CA2-4EF8-97E4-5EC248CC6238}" srcOrd="19" destOrd="0" presId="urn:microsoft.com/office/officeart/2005/8/layout/default"/>
    <dgm:cxn modelId="{D6AFF6F2-09FA-4D83-A7C6-B917B89A1FCF}" type="presParOf" srcId="{98BAE8EA-A17B-4289-9AB3-BB02D2E4CDE2}" destId="{5D0AA583-A133-43F4-B0F0-5740366349D7}" srcOrd="20" destOrd="0" presId="urn:microsoft.com/office/officeart/2005/8/layout/default"/>
    <dgm:cxn modelId="{B072E975-3DB1-4967-9F5C-CDF92C3C999F}" type="presParOf" srcId="{98BAE8EA-A17B-4289-9AB3-BB02D2E4CDE2}" destId="{4C6D1A09-5260-4D9D-ADCE-31ACB6034917}" srcOrd="21" destOrd="0" presId="urn:microsoft.com/office/officeart/2005/8/layout/default"/>
    <dgm:cxn modelId="{981F2FD7-36EB-4EF2-87D9-9661F34CDBCF}" type="presParOf" srcId="{98BAE8EA-A17B-4289-9AB3-BB02D2E4CDE2}" destId="{4A7898B5-513A-4537-900A-E67BC8368B8E}"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B9D276-D31E-4EAD-9F28-AD28D074B51F}"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US"/>
        </a:p>
      </dgm:t>
    </dgm:pt>
    <dgm:pt modelId="{22E15D7C-58AE-4789-ACAB-D48DC78C32DD}">
      <dgm:prSet phldrT="[Text]" phldr="0" custT="1"/>
      <dgm:spPr>
        <a:solidFill>
          <a:schemeClr val="accent2">
            <a:lumMod val="20000"/>
            <a:lumOff val="80000"/>
          </a:schemeClr>
        </a:solidFill>
      </dgm:spPr>
      <dgm:t>
        <a:bodyPr/>
        <a:lstStyle/>
        <a:p>
          <a:r>
            <a:rPr lang="en-US" sz="3200" b="1" dirty="0">
              <a:latin typeface="Open Sans Light" pitchFamily="2" charset="0"/>
              <a:ea typeface="Open Sans Light" pitchFamily="2" charset="0"/>
              <a:cs typeface="Open Sans Light" pitchFamily="2" charset="0"/>
            </a:rPr>
            <a:t>Motivate</a:t>
          </a:r>
        </a:p>
      </dgm:t>
    </dgm:pt>
    <dgm:pt modelId="{0D956918-A8DD-4DC1-88B8-ECF3C12A853B}" type="parTrans" cxnId="{4642D899-CF54-4882-BA69-C386EB9DC9AA}">
      <dgm:prSet/>
      <dgm:spPr/>
      <dgm:t>
        <a:bodyPr/>
        <a:lstStyle/>
        <a:p>
          <a:endParaRPr lang="en-US"/>
        </a:p>
      </dgm:t>
    </dgm:pt>
    <dgm:pt modelId="{1F3EEFAB-1E36-4F2D-9554-D759FDD7C9EB}" type="sibTrans" cxnId="{4642D899-CF54-4882-BA69-C386EB9DC9AA}">
      <dgm:prSet/>
      <dgm:spPr/>
      <dgm:t>
        <a:bodyPr/>
        <a:lstStyle/>
        <a:p>
          <a:endParaRPr lang="en-US"/>
        </a:p>
      </dgm:t>
    </dgm:pt>
    <dgm:pt modelId="{2E3E9B4E-C648-49AD-93A3-01A476DEED07}">
      <dgm:prSet phldrT="[Text]" custT="1"/>
      <dgm:spPr>
        <a:solidFill>
          <a:schemeClr val="accent2">
            <a:lumMod val="50000"/>
          </a:schemeClr>
        </a:solidFill>
      </dgm:spPr>
      <dgm:t>
        <a:bodyPr/>
        <a:lstStyle/>
        <a:p>
          <a:r>
            <a:rPr lang="en-US" sz="3200" dirty="0">
              <a:latin typeface="Open Sans Light" pitchFamily="2" charset="0"/>
              <a:ea typeface="Open Sans Light" pitchFamily="2" charset="0"/>
              <a:cs typeface="Open Sans Light" pitchFamily="2" charset="0"/>
            </a:rPr>
            <a:t>Autonomy</a:t>
          </a:r>
        </a:p>
      </dgm:t>
    </dgm:pt>
    <dgm:pt modelId="{DBCD2C52-9894-48EB-A94F-4264234D3781}" type="parTrans" cxnId="{2C1B7EFE-C2A2-49AA-8A76-85DB0A6494E7}">
      <dgm:prSet/>
      <dgm:spPr/>
      <dgm:t>
        <a:bodyPr/>
        <a:lstStyle/>
        <a:p>
          <a:endParaRPr lang="en-US"/>
        </a:p>
      </dgm:t>
    </dgm:pt>
    <dgm:pt modelId="{BEC12A98-64B6-4139-91C2-2A64142C5FEF}" type="sibTrans" cxnId="{2C1B7EFE-C2A2-49AA-8A76-85DB0A6494E7}">
      <dgm:prSet/>
      <dgm:spPr/>
      <dgm:t>
        <a:bodyPr/>
        <a:lstStyle/>
        <a:p>
          <a:endParaRPr lang="en-US"/>
        </a:p>
      </dgm:t>
    </dgm:pt>
    <dgm:pt modelId="{2157D3B2-D5A9-470E-B6DF-C2AE27EC1E08}">
      <dgm:prSet phldrT="[Text]" phldr="0" custT="1"/>
      <dgm:spPr>
        <a:solidFill>
          <a:schemeClr val="accent1">
            <a:lumMod val="20000"/>
            <a:lumOff val="80000"/>
          </a:schemeClr>
        </a:solidFill>
      </dgm:spPr>
      <dgm:t>
        <a:bodyPr/>
        <a:lstStyle/>
        <a:p>
          <a:r>
            <a:rPr lang="en-US" sz="3200" b="1" dirty="0">
              <a:latin typeface="Open Sans Light" pitchFamily="2" charset="0"/>
              <a:ea typeface="Open Sans Light" pitchFamily="2" charset="0"/>
              <a:cs typeface="Open Sans Light" pitchFamily="2" charset="0"/>
            </a:rPr>
            <a:t>Deflate</a:t>
          </a:r>
        </a:p>
      </dgm:t>
    </dgm:pt>
    <dgm:pt modelId="{8C27AC6F-B608-4631-AFC6-145976437D1A}" type="parTrans" cxnId="{395B6D33-D3E3-40FD-9307-798C186FC8C3}">
      <dgm:prSet/>
      <dgm:spPr/>
      <dgm:t>
        <a:bodyPr/>
        <a:lstStyle/>
        <a:p>
          <a:endParaRPr lang="en-US"/>
        </a:p>
      </dgm:t>
    </dgm:pt>
    <dgm:pt modelId="{B8709A0D-36B4-4F7B-A487-1C5F9E8E09C3}" type="sibTrans" cxnId="{395B6D33-D3E3-40FD-9307-798C186FC8C3}">
      <dgm:prSet/>
      <dgm:spPr/>
      <dgm:t>
        <a:bodyPr/>
        <a:lstStyle/>
        <a:p>
          <a:endParaRPr lang="en-US"/>
        </a:p>
      </dgm:t>
    </dgm:pt>
    <dgm:pt modelId="{C9E39AFE-C7CB-4291-A534-98120A65CE03}">
      <dgm:prSet phldrT="[Text]" custT="1"/>
      <dgm:spPr>
        <a:solidFill>
          <a:schemeClr val="tx2">
            <a:lumMod val="50000"/>
          </a:schemeClr>
        </a:solidFill>
      </dgm:spPr>
      <dgm:t>
        <a:bodyPr/>
        <a:lstStyle/>
        <a:p>
          <a:r>
            <a:rPr lang="en-US" sz="3200" dirty="0">
              <a:latin typeface="Open Sans Light" pitchFamily="2" charset="0"/>
              <a:ea typeface="Open Sans Light" pitchFamily="2" charset="0"/>
              <a:cs typeface="Open Sans Light" pitchFamily="2" charset="0"/>
            </a:rPr>
            <a:t>Control</a:t>
          </a:r>
        </a:p>
      </dgm:t>
    </dgm:pt>
    <dgm:pt modelId="{F5E7FF6E-BACB-4C66-B966-4662763D7A66}" type="parTrans" cxnId="{85328B9C-70B4-4635-8063-B5C954C9C2BB}">
      <dgm:prSet/>
      <dgm:spPr/>
      <dgm:t>
        <a:bodyPr/>
        <a:lstStyle/>
        <a:p>
          <a:endParaRPr lang="en-US"/>
        </a:p>
      </dgm:t>
    </dgm:pt>
    <dgm:pt modelId="{0EFD4C39-F0D0-4BFF-8D1F-F8A8F75CFB53}" type="sibTrans" cxnId="{85328B9C-70B4-4635-8063-B5C954C9C2BB}">
      <dgm:prSet/>
      <dgm:spPr/>
      <dgm:t>
        <a:bodyPr/>
        <a:lstStyle/>
        <a:p>
          <a:endParaRPr lang="en-US"/>
        </a:p>
      </dgm:t>
    </dgm:pt>
    <dgm:pt modelId="{77FAD0BB-8FB4-4637-A33A-410DE076B8A5}">
      <dgm:prSet phldrT="[Text]" custT="1"/>
      <dgm:spPr>
        <a:solidFill>
          <a:schemeClr val="accent2">
            <a:lumMod val="75000"/>
          </a:schemeClr>
        </a:solidFill>
      </dgm:spPr>
      <dgm:t>
        <a:bodyPr/>
        <a:lstStyle/>
        <a:p>
          <a:r>
            <a:rPr lang="en-US" sz="3200" dirty="0">
              <a:latin typeface="Open Sans Light" pitchFamily="2" charset="0"/>
              <a:ea typeface="Open Sans Light" pitchFamily="2" charset="0"/>
              <a:cs typeface="Open Sans Light" pitchFamily="2" charset="0"/>
            </a:rPr>
            <a:t>Connection</a:t>
          </a:r>
        </a:p>
      </dgm:t>
    </dgm:pt>
    <dgm:pt modelId="{789547AE-0D8C-488A-8EDA-2B7AF1BEEF0B}" type="parTrans" cxnId="{660A36C5-C3D0-4DC5-A44D-45178C3495ED}">
      <dgm:prSet/>
      <dgm:spPr/>
      <dgm:t>
        <a:bodyPr/>
        <a:lstStyle/>
        <a:p>
          <a:endParaRPr lang="en-US"/>
        </a:p>
      </dgm:t>
    </dgm:pt>
    <dgm:pt modelId="{FF0BC08A-21C8-4394-B59F-E4F04E379A94}" type="sibTrans" cxnId="{660A36C5-C3D0-4DC5-A44D-45178C3495ED}">
      <dgm:prSet/>
      <dgm:spPr/>
      <dgm:t>
        <a:bodyPr/>
        <a:lstStyle/>
        <a:p>
          <a:endParaRPr lang="en-US"/>
        </a:p>
      </dgm:t>
    </dgm:pt>
    <dgm:pt modelId="{061D7A57-DE47-4F06-8E35-10CE58CCEA74}">
      <dgm:prSet phldrT="[Text]" custT="1"/>
      <dgm:spPr>
        <a:solidFill>
          <a:schemeClr val="accent2">
            <a:lumMod val="60000"/>
            <a:lumOff val="40000"/>
          </a:schemeClr>
        </a:solidFill>
      </dgm:spPr>
      <dgm:t>
        <a:bodyPr/>
        <a:lstStyle/>
        <a:p>
          <a:r>
            <a:rPr lang="en-US" sz="3200" dirty="0">
              <a:solidFill>
                <a:schemeClr val="tx1"/>
              </a:solidFill>
              <a:latin typeface="Open Sans Light" pitchFamily="2" charset="0"/>
              <a:ea typeface="Open Sans Light" pitchFamily="2" charset="0"/>
              <a:cs typeface="Open Sans Light" pitchFamily="2" charset="0"/>
            </a:rPr>
            <a:t>Purpose</a:t>
          </a:r>
        </a:p>
      </dgm:t>
    </dgm:pt>
    <dgm:pt modelId="{4D4B0AA3-5702-4E3D-81DE-9EBCAEAE5B11}" type="parTrans" cxnId="{7203595A-54A2-46E6-BEDF-2ED91F103F50}">
      <dgm:prSet/>
      <dgm:spPr/>
      <dgm:t>
        <a:bodyPr/>
        <a:lstStyle/>
        <a:p>
          <a:endParaRPr lang="en-US"/>
        </a:p>
      </dgm:t>
    </dgm:pt>
    <dgm:pt modelId="{2B600481-BD5D-40D5-8396-59442B536FF9}" type="sibTrans" cxnId="{7203595A-54A2-46E6-BEDF-2ED91F103F50}">
      <dgm:prSet/>
      <dgm:spPr/>
      <dgm:t>
        <a:bodyPr/>
        <a:lstStyle/>
        <a:p>
          <a:endParaRPr lang="en-US"/>
        </a:p>
      </dgm:t>
    </dgm:pt>
    <dgm:pt modelId="{50D73C49-2CA6-4239-8793-7E68CDFA5953}">
      <dgm:prSet phldrT="[Text]" custT="1"/>
      <dgm:spPr>
        <a:solidFill>
          <a:schemeClr val="accent2">
            <a:lumMod val="40000"/>
            <a:lumOff val="60000"/>
          </a:schemeClr>
        </a:solidFill>
      </dgm:spPr>
      <dgm:t>
        <a:bodyPr/>
        <a:lstStyle/>
        <a:p>
          <a:r>
            <a:rPr lang="en-US" sz="3200" dirty="0">
              <a:solidFill>
                <a:schemeClr val="tx1"/>
              </a:solidFill>
              <a:latin typeface="Open Sans Light" pitchFamily="2" charset="0"/>
              <a:ea typeface="Open Sans Light" pitchFamily="2" charset="0"/>
              <a:cs typeface="Open Sans Light" pitchFamily="2" charset="0"/>
            </a:rPr>
            <a:t>Recognition</a:t>
          </a:r>
        </a:p>
      </dgm:t>
    </dgm:pt>
    <dgm:pt modelId="{2902D24C-A1EA-4B84-8A2B-87AD4A585C7E}" type="parTrans" cxnId="{FBED65CB-3246-41AC-9EDA-98D5CB4730E2}">
      <dgm:prSet/>
      <dgm:spPr/>
      <dgm:t>
        <a:bodyPr/>
        <a:lstStyle/>
        <a:p>
          <a:endParaRPr lang="en-US"/>
        </a:p>
      </dgm:t>
    </dgm:pt>
    <dgm:pt modelId="{1E93B4FA-EA24-4674-B18E-3B50E1161036}" type="sibTrans" cxnId="{FBED65CB-3246-41AC-9EDA-98D5CB4730E2}">
      <dgm:prSet/>
      <dgm:spPr/>
      <dgm:t>
        <a:bodyPr/>
        <a:lstStyle/>
        <a:p>
          <a:endParaRPr lang="en-US"/>
        </a:p>
      </dgm:t>
    </dgm:pt>
    <dgm:pt modelId="{817DB9C6-A5B1-4509-B4A0-0116A351C050}">
      <dgm:prSet phldrT="[Text]" custT="1"/>
      <dgm:spPr>
        <a:solidFill>
          <a:schemeClr val="tx2">
            <a:lumMod val="75000"/>
          </a:schemeClr>
        </a:solidFill>
      </dgm:spPr>
      <dgm:t>
        <a:bodyPr/>
        <a:lstStyle/>
        <a:p>
          <a:r>
            <a:rPr lang="en-US" sz="3200" dirty="0">
              <a:latin typeface="Open Sans Light" pitchFamily="2" charset="0"/>
              <a:ea typeface="Open Sans Light" pitchFamily="2" charset="0"/>
              <a:cs typeface="Open Sans Light" pitchFamily="2" charset="0"/>
            </a:rPr>
            <a:t>Comparison</a:t>
          </a:r>
        </a:p>
      </dgm:t>
    </dgm:pt>
    <dgm:pt modelId="{532CB39A-F484-4E9A-ACCE-400922528D62}" type="parTrans" cxnId="{46EB05AC-6D26-472A-B688-B9196DFC5E27}">
      <dgm:prSet/>
      <dgm:spPr/>
      <dgm:t>
        <a:bodyPr/>
        <a:lstStyle/>
        <a:p>
          <a:endParaRPr lang="en-US"/>
        </a:p>
      </dgm:t>
    </dgm:pt>
    <dgm:pt modelId="{B7D3D34A-7164-4221-A05E-8333A109C8BD}" type="sibTrans" cxnId="{46EB05AC-6D26-472A-B688-B9196DFC5E27}">
      <dgm:prSet/>
      <dgm:spPr/>
      <dgm:t>
        <a:bodyPr/>
        <a:lstStyle/>
        <a:p>
          <a:endParaRPr lang="en-US"/>
        </a:p>
      </dgm:t>
    </dgm:pt>
    <dgm:pt modelId="{F6DA4B8D-0DDF-4A50-B299-B94479648EAB}">
      <dgm:prSet phldrT="[Text]" custT="1"/>
      <dgm:spPr>
        <a:solidFill>
          <a:schemeClr val="tx2">
            <a:lumMod val="40000"/>
            <a:lumOff val="60000"/>
          </a:schemeClr>
        </a:solidFill>
      </dgm:spPr>
      <dgm:t>
        <a:bodyPr/>
        <a:lstStyle/>
        <a:p>
          <a:r>
            <a:rPr lang="en-US" sz="3200" dirty="0">
              <a:latin typeface="Open Sans Light" pitchFamily="2" charset="0"/>
              <a:ea typeface="Open Sans Light" pitchFamily="2" charset="0"/>
              <a:cs typeface="Open Sans Light" pitchFamily="2" charset="0"/>
            </a:rPr>
            <a:t>Dismissal</a:t>
          </a:r>
        </a:p>
      </dgm:t>
    </dgm:pt>
    <dgm:pt modelId="{15B150DD-6976-478B-8CA7-588B599B0A91}" type="parTrans" cxnId="{8715B286-5AB8-467C-BF09-BE1D246EB3B2}">
      <dgm:prSet/>
      <dgm:spPr/>
      <dgm:t>
        <a:bodyPr/>
        <a:lstStyle/>
        <a:p>
          <a:endParaRPr lang="en-US"/>
        </a:p>
      </dgm:t>
    </dgm:pt>
    <dgm:pt modelId="{9401A784-3FEC-4D60-A26C-BA953DB4D101}" type="sibTrans" cxnId="{8715B286-5AB8-467C-BF09-BE1D246EB3B2}">
      <dgm:prSet/>
      <dgm:spPr/>
      <dgm:t>
        <a:bodyPr/>
        <a:lstStyle/>
        <a:p>
          <a:endParaRPr lang="en-US"/>
        </a:p>
      </dgm:t>
    </dgm:pt>
    <dgm:pt modelId="{D3353049-CBFC-4FE8-839D-2D608467453E}">
      <dgm:prSet phldrT="[Text]" custT="1"/>
      <dgm:spPr>
        <a:solidFill>
          <a:schemeClr val="tx2">
            <a:lumMod val="60000"/>
            <a:lumOff val="40000"/>
          </a:schemeClr>
        </a:solidFill>
      </dgm:spPr>
      <dgm:t>
        <a:bodyPr/>
        <a:lstStyle/>
        <a:p>
          <a:r>
            <a:rPr lang="en-US" sz="3200">
              <a:latin typeface="Open Sans Light" pitchFamily="2" charset="0"/>
              <a:ea typeface="Open Sans Light" pitchFamily="2" charset="0"/>
              <a:cs typeface="Open Sans Light" pitchFamily="2" charset="0"/>
            </a:rPr>
            <a:t>Criticism</a:t>
          </a:r>
          <a:endParaRPr lang="en-US" sz="3200" dirty="0">
            <a:latin typeface="Open Sans Light" pitchFamily="2" charset="0"/>
            <a:ea typeface="Open Sans Light" pitchFamily="2" charset="0"/>
            <a:cs typeface="Open Sans Light" pitchFamily="2" charset="0"/>
          </a:endParaRPr>
        </a:p>
      </dgm:t>
    </dgm:pt>
    <dgm:pt modelId="{50EF4026-A52E-4BF3-BD94-3D72656273DB}" type="parTrans" cxnId="{C78C0CBD-A124-48F1-BB08-91B91959EA56}">
      <dgm:prSet/>
      <dgm:spPr/>
      <dgm:t>
        <a:bodyPr/>
        <a:lstStyle/>
        <a:p>
          <a:endParaRPr lang="en-US"/>
        </a:p>
      </dgm:t>
    </dgm:pt>
    <dgm:pt modelId="{68280DE9-9B5D-488A-9D76-D297C22EF4EF}" type="sibTrans" cxnId="{C78C0CBD-A124-48F1-BB08-91B91959EA56}">
      <dgm:prSet/>
      <dgm:spPr/>
      <dgm:t>
        <a:bodyPr/>
        <a:lstStyle/>
        <a:p>
          <a:endParaRPr lang="en-US"/>
        </a:p>
      </dgm:t>
    </dgm:pt>
    <dgm:pt modelId="{294D75E6-FFF8-46D6-B096-7BD98F472CEA}" type="pres">
      <dgm:prSet presAssocID="{ECB9D276-D31E-4EAD-9F28-AD28D074B51F}" presName="theList" presStyleCnt="0">
        <dgm:presLayoutVars>
          <dgm:dir/>
          <dgm:animLvl val="lvl"/>
          <dgm:resizeHandles val="exact"/>
        </dgm:presLayoutVars>
      </dgm:prSet>
      <dgm:spPr/>
    </dgm:pt>
    <dgm:pt modelId="{391B8A66-9095-47FD-9CDB-B4DEF930CD1F}" type="pres">
      <dgm:prSet presAssocID="{22E15D7C-58AE-4789-ACAB-D48DC78C32DD}" presName="compNode" presStyleCnt="0"/>
      <dgm:spPr/>
    </dgm:pt>
    <dgm:pt modelId="{540CC665-4B71-44F5-910D-365197C25E7B}" type="pres">
      <dgm:prSet presAssocID="{22E15D7C-58AE-4789-ACAB-D48DC78C32DD}" presName="aNode" presStyleLbl="bgShp" presStyleIdx="0" presStyleCnt="2"/>
      <dgm:spPr/>
    </dgm:pt>
    <dgm:pt modelId="{7093BC47-7A3A-45B6-ABE9-71559770C221}" type="pres">
      <dgm:prSet presAssocID="{22E15D7C-58AE-4789-ACAB-D48DC78C32DD}" presName="textNode" presStyleLbl="bgShp" presStyleIdx="0" presStyleCnt="2"/>
      <dgm:spPr/>
    </dgm:pt>
    <dgm:pt modelId="{F42BF175-EE07-4FB8-A59C-D5ADDC5ED106}" type="pres">
      <dgm:prSet presAssocID="{22E15D7C-58AE-4789-ACAB-D48DC78C32DD}" presName="compChildNode" presStyleCnt="0"/>
      <dgm:spPr/>
    </dgm:pt>
    <dgm:pt modelId="{89B6427B-0568-4077-9981-EEBF540575E9}" type="pres">
      <dgm:prSet presAssocID="{22E15D7C-58AE-4789-ACAB-D48DC78C32DD}" presName="theInnerList" presStyleCnt="0"/>
      <dgm:spPr/>
    </dgm:pt>
    <dgm:pt modelId="{61D5D837-4CF8-46F1-BDFD-EB01B661AB7B}" type="pres">
      <dgm:prSet presAssocID="{2E3E9B4E-C648-49AD-93A3-01A476DEED07}" presName="childNode" presStyleLbl="node1" presStyleIdx="0" presStyleCnt="8">
        <dgm:presLayoutVars>
          <dgm:bulletEnabled val="1"/>
        </dgm:presLayoutVars>
      </dgm:prSet>
      <dgm:spPr/>
    </dgm:pt>
    <dgm:pt modelId="{793BCD86-2F12-4FB9-870F-1CC0486C0BF9}" type="pres">
      <dgm:prSet presAssocID="{2E3E9B4E-C648-49AD-93A3-01A476DEED07}" presName="aSpace2" presStyleCnt="0"/>
      <dgm:spPr/>
    </dgm:pt>
    <dgm:pt modelId="{737108EF-6334-4351-B5A5-B9590AAC1390}" type="pres">
      <dgm:prSet presAssocID="{77FAD0BB-8FB4-4637-A33A-410DE076B8A5}" presName="childNode" presStyleLbl="node1" presStyleIdx="1" presStyleCnt="8">
        <dgm:presLayoutVars>
          <dgm:bulletEnabled val="1"/>
        </dgm:presLayoutVars>
      </dgm:prSet>
      <dgm:spPr/>
    </dgm:pt>
    <dgm:pt modelId="{DA6CDF55-103B-45F0-8602-4B7263D02407}" type="pres">
      <dgm:prSet presAssocID="{77FAD0BB-8FB4-4637-A33A-410DE076B8A5}" presName="aSpace2" presStyleCnt="0"/>
      <dgm:spPr/>
    </dgm:pt>
    <dgm:pt modelId="{24FFE015-DF3E-4CD7-8AC7-BD3EBE26F456}" type="pres">
      <dgm:prSet presAssocID="{061D7A57-DE47-4F06-8E35-10CE58CCEA74}" presName="childNode" presStyleLbl="node1" presStyleIdx="2" presStyleCnt="8">
        <dgm:presLayoutVars>
          <dgm:bulletEnabled val="1"/>
        </dgm:presLayoutVars>
      </dgm:prSet>
      <dgm:spPr/>
    </dgm:pt>
    <dgm:pt modelId="{4CB7CA8D-3187-4687-B630-5A715E22A52D}" type="pres">
      <dgm:prSet presAssocID="{061D7A57-DE47-4F06-8E35-10CE58CCEA74}" presName="aSpace2" presStyleCnt="0"/>
      <dgm:spPr/>
    </dgm:pt>
    <dgm:pt modelId="{140A6DC7-9292-418A-BD67-FAC200BCACAB}" type="pres">
      <dgm:prSet presAssocID="{50D73C49-2CA6-4239-8793-7E68CDFA5953}" presName="childNode" presStyleLbl="node1" presStyleIdx="3" presStyleCnt="8">
        <dgm:presLayoutVars>
          <dgm:bulletEnabled val="1"/>
        </dgm:presLayoutVars>
      </dgm:prSet>
      <dgm:spPr/>
    </dgm:pt>
    <dgm:pt modelId="{B1D276D2-DCED-40EB-B261-B84D8F96408C}" type="pres">
      <dgm:prSet presAssocID="{22E15D7C-58AE-4789-ACAB-D48DC78C32DD}" presName="aSpace" presStyleCnt="0"/>
      <dgm:spPr/>
    </dgm:pt>
    <dgm:pt modelId="{C959A0B7-32F2-4B44-8D1F-63779E1C0C03}" type="pres">
      <dgm:prSet presAssocID="{2157D3B2-D5A9-470E-B6DF-C2AE27EC1E08}" presName="compNode" presStyleCnt="0"/>
      <dgm:spPr/>
    </dgm:pt>
    <dgm:pt modelId="{F736F89A-D663-4410-8A72-9D2FB6CC8966}" type="pres">
      <dgm:prSet presAssocID="{2157D3B2-D5A9-470E-B6DF-C2AE27EC1E08}" presName="aNode" presStyleLbl="bgShp" presStyleIdx="1" presStyleCnt="2"/>
      <dgm:spPr/>
    </dgm:pt>
    <dgm:pt modelId="{1975D55B-E6A3-44FD-B2D5-799B452CE20F}" type="pres">
      <dgm:prSet presAssocID="{2157D3B2-D5A9-470E-B6DF-C2AE27EC1E08}" presName="textNode" presStyleLbl="bgShp" presStyleIdx="1" presStyleCnt="2"/>
      <dgm:spPr/>
    </dgm:pt>
    <dgm:pt modelId="{53CBF54D-1DAE-448B-A5A8-08A5E49893BD}" type="pres">
      <dgm:prSet presAssocID="{2157D3B2-D5A9-470E-B6DF-C2AE27EC1E08}" presName="compChildNode" presStyleCnt="0"/>
      <dgm:spPr/>
    </dgm:pt>
    <dgm:pt modelId="{C56886FE-5CE9-48A9-92FF-238FE22DEE03}" type="pres">
      <dgm:prSet presAssocID="{2157D3B2-D5A9-470E-B6DF-C2AE27EC1E08}" presName="theInnerList" presStyleCnt="0"/>
      <dgm:spPr/>
    </dgm:pt>
    <dgm:pt modelId="{22BED021-1CDB-4DF1-84B1-811CC4BD9EEC}" type="pres">
      <dgm:prSet presAssocID="{C9E39AFE-C7CB-4291-A534-98120A65CE03}" presName="childNode" presStyleLbl="node1" presStyleIdx="4" presStyleCnt="8">
        <dgm:presLayoutVars>
          <dgm:bulletEnabled val="1"/>
        </dgm:presLayoutVars>
      </dgm:prSet>
      <dgm:spPr/>
    </dgm:pt>
    <dgm:pt modelId="{B544DB65-81BE-4164-A052-D549EB9B1F3E}" type="pres">
      <dgm:prSet presAssocID="{C9E39AFE-C7CB-4291-A534-98120A65CE03}" presName="aSpace2" presStyleCnt="0"/>
      <dgm:spPr/>
    </dgm:pt>
    <dgm:pt modelId="{CF1E591F-405C-4EF2-83A8-A6CB224BB7A2}" type="pres">
      <dgm:prSet presAssocID="{817DB9C6-A5B1-4509-B4A0-0116A351C050}" presName="childNode" presStyleLbl="node1" presStyleIdx="5" presStyleCnt="8">
        <dgm:presLayoutVars>
          <dgm:bulletEnabled val="1"/>
        </dgm:presLayoutVars>
      </dgm:prSet>
      <dgm:spPr/>
    </dgm:pt>
    <dgm:pt modelId="{106567E3-4581-4FEE-A6DB-1BDFC39D2BD8}" type="pres">
      <dgm:prSet presAssocID="{817DB9C6-A5B1-4509-B4A0-0116A351C050}" presName="aSpace2" presStyleCnt="0"/>
      <dgm:spPr/>
    </dgm:pt>
    <dgm:pt modelId="{8E9A64DB-89D1-4CE2-8932-83ABCA3C7972}" type="pres">
      <dgm:prSet presAssocID="{D3353049-CBFC-4FE8-839D-2D608467453E}" presName="childNode" presStyleLbl="node1" presStyleIdx="6" presStyleCnt="8">
        <dgm:presLayoutVars>
          <dgm:bulletEnabled val="1"/>
        </dgm:presLayoutVars>
      </dgm:prSet>
      <dgm:spPr/>
    </dgm:pt>
    <dgm:pt modelId="{BFED73D7-08D1-4DB1-A1A6-DC919BBC049E}" type="pres">
      <dgm:prSet presAssocID="{D3353049-CBFC-4FE8-839D-2D608467453E}" presName="aSpace2" presStyleCnt="0"/>
      <dgm:spPr/>
    </dgm:pt>
    <dgm:pt modelId="{CAA16F3B-28EC-4CA1-97DF-BDA3BA247B88}" type="pres">
      <dgm:prSet presAssocID="{F6DA4B8D-0DDF-4A50-B299-B94479648EAB}" presName="childNode" presStyleLbl="node1" presStyleIdx="7" presStyleCnt="8">
        <dgm:presLayoutVars>
          <dgm:bulletEnabled val="1"/>
        </dgm:presLayoutVars>
      </dgm:prSet>
      <dgm:spPr/>
    </dgm:pt>
  </dgm:ptLst>
  <dgm:cxnLst>
    <dgm:cxn modelId="{B2D4E816-9BBC-4C66-B26C-0819B62D9869}" type="presOf" srcId="{2157D3B2-D5A9-470E-B6DF-C2AE27EC1E08}" destId="{F736F89A-D663-4410-8A72-9D2FB6CC8966}" srcOrd="0" destOrd="0" presId="urn:microsoft.com/office/officeart/2005/8/layout/lProcess2"/>
    <dgm:cxn modelId="{17F3731F-1B34-4798-8D2D-36176B6C58F9}" type="presOf" srcId="{D3353049-CBFC-4FE8-839D-2D608467453E}" destId="{8E9A64DB-89D1-4CE2-8932-83ABCA3C7972}" srcOrd="0" destOrd="0" presId="urn:microsoft.com/office/officeart/2005/8/layout/lProcess2"/>
    <dgm:cxn modelId="{823B6229-D445-4B55-BD68-F99A115BA41D}" type="presOf" srcId="{061D7A57-DE47-4F06-8E35-10CE58CCEA74}" destId="{24FFE015-DF3E-4CD7-8AC7-BD3EBE26F456}" srcOrd="0" destOrd="0" presId="urn:microsoft.com/office/officeart/2005/8/layout/lProcess2"/>
    <dgm:cxn modelId="{EF9A422C-F020-4C10-B9A0-05FB9D7E5FE2}" type="presOf" srcId="{F6DA4B8D-0DDF-4A50-B299-B94479648EAB}" destId="{CAA16F3B-28EC-4CA1-97DF-BDA3BA247B88}" srcOrd="0" destOrd="0" presId="urn:microsoft.com/office/officeart/2005/8/layout/lProcess2"/>
    <dgm:cxn modelId="{07D7472D-9052-4B9A-86E0-57D26BBCBDA5}" type="presOf" srcId="{22E15D7C-58AE-4789-ACAB-D48DC78C32DD}" destId="{7093BC47-7A3A-45B6-ABE9-71559770C221}" srcOrd="1" destOrd="0" presId="urn:microsoft.com/office/officeart/2005/8/layout/lProcess2"/>
    <dgm:cxn modelId="{395B6D33-D3E3-40FD-9307-798C186FC8C3}" srcId="{ECB9D276-D31E-4EAD-9F28-AD28D074B51F}" destId="{2157D3B2-D5A9-470E-B6DF-C2AE27EC1E08}" srcOrd="1" destOrd="0" parTransId="{8C27AC6F-B608-4631-AFC6-145976437D1A}" sibTransId="{B8709A0D-36B4-4F7B-A487-1C5F9E8E09C3}"/>
    <dgm:cxn modelId="{847CC45B-57F9-48D5-A812-24A6D4FCB04E}" type="presOf" srcId="{22E15D7C-58AE-4789-ACAB-D48DC78C32DD}" destId="{540CC665-4B71-44F5-910D-365197C25E7B}" srcOrd="0" destOrd="0" presId="urn:microsoft.com/office/officeart/2005/8/layout/lProcess2"/>
    <dgm:cxn modelId="{69021443-18C1-4CCC-840D-A854D97E354C}" type="presOf" srcId="{ECB9D276-D31E-4EAD-9F28-AD28D074B51F}" destId="{294D75E6-FFF8-46D6-B096-7BD98F472CEA}" srcOrd="0" destOrd="0" presId="urn:microsoft.com/office/officeart/2005/8/layout/lProcess2"/>
    <dgm:cxn modelId="{13905C49-FB41-4F6F-B091-5162567600CA}" type="presOf" srcId="{2157D3B2-D5A9-470E-B6DF-C2AE27EC1E08}" destId="{1975D55B-E6A3-44FD-B2D5-799B452CE20F}" srcOrd="1" destOrd="0" presId="urn:microsoft.com/office/officeart/2005/8/layout/lProcess2"/>
    <dgm:cxn modelId="{7203595A-54A2-46E6-BEDF-2ED91F103F50}" srcId="{22E15D7C-58AE-4789-ACAB-D48DC78C32DD}" destId="{061D7A57-DE47-4F06-8E35-10CE58CCEA74}" srcOrd="2" destOrd="0" parTransId="{4D4B0AA3-5702-4E3D-81DE-9EBCAEAE5B11}" sibTransId="{2B600481-BD5D-40D5-8396-59442B536FF9}"/>
    <dgm:cxn modelId="{8715B286-5AB8-467C-BF09-BE1D246EB3B2}" srcId="{2157D3B2-D5A9-470E-B6DF-C2AE27EC1E08}" destId="{F6DA4B8D-0DDF-4A50-B299-B94479648EAB}" srcOrd="3" destOrd="0" parTransId="{15B150DD-6976-478B-8CA7-588B599B0A91}" sibTransId="{9401A784-3FEC-4D60-A26C-BA953DB4D101}"/>
    <dgm:cxn modelId="{4642D899-CF54-4882-BA69-C386EB9DC9AA}" srcId="{ECB9D276-D31E-4EAD-9F28-AD28D074B51F}" destId="{22E15D7C-58AE-4789-ACAB-D48DC78C32DD}" srcOrd="0" destOrd="0" parTransId="{0D956918-A8DD-4DC1-88B8-ECF3C12A853B}" sibTransId="{1F3EEFAB-1E36-4F2D-9554-D759FDD7C9EB}"/>
    <dgm:cxn modelId="{CB62A49B-38B0-4126-B443-239C5DDFF9D3}" type="presOf" srcId="{C9E39AFE-C7CB-4291-A534-98120A65CE03}" destId="{22BED021-1CDB-4DF1-84B1-811CC4BD9EEC}" srcOrd="0" destOrd="0" presId="urn:microsoft.com/office/officeart/2005/8/layout/lProcess2"/>
    <dgm:cxn modelId="{85328B9C-70B4-4635-8063-B5C954C9C2BB}" srcId="{2157D3B2-D5A9-470E-B6DF-C2AE27EC1E08}" destId="{C9E39AFE-C7CB-4291-A534-98120A65CE03}" srcOrd="0" destOrd="0" parTransId="{F5E7FF6E-BACB-4C66-B966-4662763D7A66}" sibTransId="{0EFD4C39-F0D0-4BFF-8D1F-F8A8F75CFB53}"/>
    <dgm:cxn modelId="{FDC911AB-6725-4622-81AA-E37B0C3D5061}" type="presOf" srcId="{2E3E9B4E-C648-49AD-93A3-01A476DEED07}" destId="{61D5D837-4CF8-46F1-BDFD-EB01B661AB7B}" srcOrd="0" destOrd="0" presId="urn:microsoft.com/office/officeart/2005/8/layout/lProcess2"/>
    <dgm:cxn modelId="{46EB05AC-6D26-472A-B688-B9196DFC5E27}" srcId="{2157D3B2-D5A9-470E-B6DF-C2AE27EC1E08}" destId="{817DB9C6-A5B1-4509-B4A0-0116A351C050}" srcOrd="1" destOrd="0" parTransId="{532CB39A-F484-4E9A-ACCE-400922528D62}" sibTransId="{B7D3D34A-7164-4221-A05E-8333A109C8BD}"/>
    <dgm:cxn modelId="{FFDA48B1-3D77-400E-B23F-8F01F0F883C5}" type="presOf" srcId="{77FAD0BB-8FB4-4637-A33A-410DE076B8A5}" destId="{737108EF-6334-4351-B5A5-B9590AAC1390}" srcOrd="0" destOrd="0" presId="urn:microsoft.com/office/officeart/2005/8/layout/lProcess2"/>
    <dgm:cxn modelId="{C78C0CBD-A124-48F1-BB08-91B91959EA56}" srcId="{2157D3B2-D5A9-470E-B6DF-C2AE27EC1E08}" destId="{D3353049-CBFC-4FE8-839D-2D608467453E}" srcOrd="2" destOrd="0" parTransId="{50EF4026-A52E-4BF3-BD94-3D72656273DB}" sibTransId="{68280DE9-9B5D-488A-9D76-D297C22EF4EF}"/>
    <dgm:cxn modelId="{660A36C5-C3D0-4DC5-A44D-45178C3495ED}" srcId="{22E15D7C-58AE-4789-ACAB-D48DC78C32DD}" destId="{77FAD0BB-8FB4-4637-A33A-410DE076B8A5}" srcOrd="1" destOrd="0" parTransId="{789547AE-0D8C-488A-8EDA-2B7AF1BEEF0B}" sibTransId="{FF0BC08A-21C8-4394-B59F-E4F04E379A94}"/>
    <dgm:cxn modelId="{FBED65CB-3246-41AC-9EDA-98D5CB4730E2}" srcId="{22E15D7C-58AE-4789-ACAB-D48DC78C32DD}" destId="{50D73C49-2CA6-4239-8793-7E68CDFA5953}" srcOrd="3" destOrd="0" parTransId="{2902D24C-A1EA-4B84-8A2B-87AD4A585C7E}" sibTransId="{1E93B4FA-EA24-4674-B18E-3B50E1161036}"/>
    <dgm:cxn modelId="{5F47C8D6-AD41-4085-95E1-89669C2639FC}" type="presOf" srcId="{817DB9C6-A5B1-4509-B4A0-0116A351C050}" destId="{CF1E591F-405C-4EF2-83A8-A6CB224BB7A2}" srcOrd="0" destOrd="0" presId="urn:microsoft.com/office/officeart/2005/8/layout/lProcess2"/>
    <dgm:cxn modelId="{E26D83D7-9A71-47E5-B3F9-B7E0477F3AE0}" type="presOf" srcId="{50D73C49-2CA6-4239-8793-7E68CDFA5953}" destId="{140A6DC7-9292-418A-BD67-FAC200BCACAB}" srcOrd="0" destOrd="0" presId="urn:microsoft.com/office/officeart/2005/8/layout/lProcess2"/>
    <dgm:cxn modelId="{2C1B7EFE-C2A2-49AA-8A76-85DB0A6494E7}" srcId="{22E15D7C-58AE-4789-ACAB-D48DC78C32DD}" destId="{2E3E9B4E-C648-49AD-93A3-01A476DEED07}" srcOrd="0" destOrd="0" parTransId="{DBCD2C52-9894-48EB-A94F-4264234D3781}" sibTransId="{BEC12A98-64B6-4139-91C2-2A64142C5FEF}"/>
    <dgm:cxn modelId="{56C14FF6-5299-4A43-9EEA-AA7F5B4B2F11}" type="presParOf" srcId="{294D75E6-FFF8-46D6-B096-7BD98F472CEA}" destId="{391B8A66-9095-47FD-9CDB-B4DEF930CD1F}" srcOrd="0" destOrd="0" presId="urn:microsoft.com/office/officeart/2005/8/layout/lProcess2"/>
    <dgm:cxn modelId="{214EA124-09D2-443D-8C49-A65C92E47508}" type="presParOf" srcId="{391B8A66-9095-47FD-9CDB-B4DEF930CD1F}" destId="{540CC665-4B71-44F5-910D-365197C25E7B}" srcOrd="0" destOrd="0" presId="urn:microsoft.com/office/officeart/2005/8/layout/lProcess2"/>
    <dgm:cxn modelId="{11936949-25EB-4E88-A2EB-AB62B1FCF690}" type="presParOf" srcId="{391B8A66-9095-47FD-9CDB-B4DEF930CD1F}" destId="{7093BC47-7A3A-45B6-ABE9-71559770C221}" srcOrd="1" destOrd="0" presId="urn:microsoft.com/office/officeart/2005/8/layout/lProcess2"/>
    <dgm:cxn modelId="{2C2E852B-165A-447E-99F0-5B561AD37D10}" type="presParOf" srcId="{391B8A66-9095-47FD-9CDB-B4DEF930CD1F}" destId="{F42BF175-EE07-4FB8-A59C-D5ADDC5ED106}" srcOrd="2" destOrd="0" presId="urn:microsoft.com/office/officeart/2005/8/layout/lProcess2"/>
    <dgm:cxn modelId="{BDE59E4D-7ECD-4B0B-B14E-23F6269EBE01}" type="presParOf" srcId="{F42BF175-EE07-4FB8-A59C-D5ADDC5ED106}" destId="{89B6427B-0568-4077-9981-EEBF540575E9}" srcOrd="0" destOrd="0" presId="urn:microsoft.com/office/officeart/2005/8/layout/lProcess2"/>
    <dgm:cxn modelId="{6D678920-72DB-4EC2-8725-6B2AD288F990}" type="presParOf" srcId="{89B6427B-0568-4077-9981-EEBF540575E9}" destId="{61D5D837-4CF8-46F1-BDFD-EB01B661AB7B}" srcOrd="0" destOrd="0" presId="urn:microsoft.com/office/officeart/2005/8/layout/lProcess2"/>
    <dgm:cxn modelId="{FA0DAAD2-4A63-46C6-8EAB-579B76BF9B3B}" type="presParOf" srcId="{89B6427B-0568-4077-9981-EEBF540575E9}" destId="{793BCD86-2F12-4FB9-870F-1CC0486C0BF9}" srcOrd="1" destOrd="0" presId="urn:microsoft.com/office/officeart/2005/8/layout/lProcess2"/>
    <dgm:cxn modelId="{69BC2BC1-A9CC-462F-88B6-3841CD4E5238}" type="presParOf" srcId="{89B6427B-0568-4077-9981-EEBF540575E9}" destId="{737108EF-6334-4351-B5A5-B9590AAC1390}" srcOrd="2" destOrd="0" presId="urn:microsoft.com/office/officeart/2005/8/layout/lProcess2"/>
    <dgm:cxn modelId="{C4441BF6-F24A-4228-88FE-6EAD82447BC9}" type="presParOf" srcId="{89B6427B-0568-4077-9981-EEBF540575E9}" destId="{DA6CDF55-103B-45F0-8602-4B7263D02407}" srcOrd="3" destOrd="0" presId="urn:microsoft.com/office/officeart/2005/8/layout/lProcess2"/>
    <dgm:cxn modelId="{C4FA195E-2274-483D-9199-6A288D292268}" type="presParOf" srcId="{89B6427B-0568-4077-9981-EEBF540575E9}" destId="{24FFE015-DF3E-4CD7-8AC7-BD3EBE26F456}" srcOrd="4" destOrd="0" presId="urn:microsoft.com/office/officeart/2005/8/layout/lProcess2"/>
    <dgm:cxn modelId="{ABD8488C-F55C-4181-A69D-02C2DDF1CAAF}" type="presParOf" srcId="{89B6427B-0568-4077-9981-EEBF540575E9}" destId="{4CB7CA8D-3187-4687-B630-5A715E22A52D}" srcOrd="5" destOrd="0" presId="urn:microsoft.com/office/officeart/2005/8/layout/lProcess2"/>
    <dgm:cxn modelId="{677AA160-4D16-42EE-8B7F-D90E032CB691}" type="presParOf" srcId="{89B6427B-0568-4077-9981-EEBF540575E9}" destId="{140A6DC7-9292-418A-BD67-FAC200BCACAB}" srcOrd="6" destOrd="0" presId="urn:microsoft.com/office/officeart/2005/8/layout/lProcess2"/>
    <dgm:cxn modelId="{C3A5E622-09E3-4DFD-AD8B-9B9C5D2C1E3B}" type="presParOf" srcId="{294D75E6-FFF8-46D6-B096-7BD98F472CEA}" destId="{B1D276D2-DCED-40EB-B261-B84D8F96408C}" srcOrd="1" destOrd="0" presId="urn:microsoft.com/office/officeart/2005/8/layout/lProcess2"/>
    <dgm:cxn modelId="{C27AEC87-54C9-432B-8A27-06F2FD332694}" type="presParOf" srcId="{294D75E6-FFF8-46D6-B096-7BD98F472CEA}" destId="{C959A0B7-32F2-4B44-8D1F-63779E1C0C03}" srcOrd="2" destOrd="0" presId="urn:microsoft.com/office/officeart/2005/8/layout/lProcess2"/>
    <dgm:cxn modelId="{DE78E4B1-D28B-40C9-AB94-E94B1DFC4A89}" type="presParOf" srcId="{C959A0B7-32F2-4B44-8D1F-63779E1C0C03}" destId="{F736F89A-D663-4410-8A72-9D2FB6CC8966}" srcOrd="0" destOrd="0" presId="urn:microsoft.com/office/officeart/2005/8/layout/lProcess2"/>
    <dgm:cxn modelId="{E15DBD82-ABF3-420D-9EAE-A9F56896C10A}" type="presParOf" srcId="{C959A0B7-32F2-4B44-8D1F-63779E1C0C03}" destId="{1975D55B-E6A3-44FD-B2D5-799B452CE20F}" srcOrd="1" destOrd="0" presId="urn:microsoft.com/office/officeart/2005/8/layout/lProcess2"/>
    <dgm:cxn modelId="{2F20FA32-7209-4A45-83DD-5A5543A4FB5E}" type="presParOf" srcId="{C959A0B7-32F2-4B44-8D1F-63779E1C0C03}" destId="{53CBF54D-1DAE-448B-A5A8-08A5E49893BD}" srcOrd="2" destOrd="0" presId="urn:microsoft.com/office/officeart/2005/8/layout/lProcess2"/>
    <dgm:cxn modelId="{7C727ECA-4CAA-47D3-91B6-A6D93466BDD9}" type="presParOf" srcId="{53CBF54D-1DAE-448B-A5A8-08A5E49893BD}" destId="{C56886FE-5CE9-48A9-92FF-238FE22DEE03}" srcOrd="0" destOrd="0" presId="urn:microsoft.com/office/officeart/2005/8/layout/lProcess2"/>
    <dgm:cxn modelId="{A8CFD4E3-8859-4BE1-8DF2-641DEC0D46D7}" type="presParOf" srcId="{C56886FE-5CE9-48A9-92FF-238FE22DEE03}" destId="{22BED021-1CDB-4DF1-84B1-811CC4BD9EEC}" srcOrd="0" destOrd="0" presId="urn:microsoft.com/office/officeart/2005/8/layout/lProcess2"/>
    <dgm:cxn modelId="{29774DF9-5CED-479E-AEF2-8F85C3674364}" type="presParOf" srcId="{C56886FE-5CE9-48A9-92FF-238FE22DEE03}" destId="{B544DB65-81BE-4164-A052-D549EB9B1F3E}" srcOrd="1" destOrd="0" presId="urn:microsoft.com/office/officeart/2005/8/layout/lProcess2"/>
    <dgm:cxn modelId="{884C3CF1-928F-428B-B221-45245613AA93}" type="presParOf" srcId="{C56886FE-5CE9-48A9-92FF-238FE22DEE03}" destId="{CF1E591F-405C-4EF2-83A8-A6CB224BB7A2}" srcOrd="2" destOrd="0" presId="urn:microsoft.com/office/officeart/2005/8/layout/lProcess2"/>
    <dgm:cxn modelId="{C87270EF-7EEE-46CA-B5AF-F57BF8CFC617}" type="presParOf" srcId="{C56886FE-5CE9-48A9-92FF-238FE22DEE03}" destId="{106567E3-4581-4FEE-A6DB-1BDFC39D2BD8}" srcOrd="3" destOrd="0" presId="urn:microsoft.com/office/officeart/2005/8/layout/lProcess2"/>
    <dgm:cxn modelId="{D14109AE-0F20-4511-A4A1-252A372D198C}" type="presParOf" srcId="{C56886FE-5CE9-48A9-92FF-238FE22DEE03}" destId="{8E9A64DB-89D1-4CE2-8932-83ABCA3C7972}" srcOrd="4" destOrd="0" presId="urn:microsoft.com/office/officeart/2005/8/layout/lProcess2"/>
    <dgm:cxn modelId="{EF78CE4E-1DFA-4B9F-B93E-BD670F2C02D9}" type="presParOf" srcId="{C56886FE-5CE9-48A9-92FF-238FE22DEE03}" destId="{BFED73D7-08D1-4DB1-A1A6-DC919BBC049E}" srcOrd="5" destOrd="0" presId="urn:microsoft.com/office/officeart/2005/8/layout/lProcess2"/>
    <dgm:cxn modelId="{380DD232-3DDA-4D13-91E4-43AE3367BF3C}" type="presParOf" srcId="{C56886FE-5CE9-48A9-92FF-238FE22DEE03}" destId="{CAA16F3B-28EC-4CA1-97DF-BDA3BA247B88}" srcOrd="6"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81CAD-8332-4123-9148-8C844711C7B9}">
      <dsp:nvSpPr>
        <dsp:cNvPr id="0" name=""/>
        <dsp:cNvSpPr/>
      </dsp:nvSpPr>
      <dsp:spPr>
        <a:xfrm>
          <a:off x="1869" y="1049497"/>
          <a:ext cx="2866085" cy="3319671"/>
        </a:xfrm>
        <a:prstGeom prst="roundRect">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Positive Relationships</a:t>
          </a:r>
        </a:p>
      </dsp:txBody>
      <dsp:txXfrm>
        <a:off x="141780" y="1189408"/>
        <a:ext cx="2586263" cy="3039849"/>
      </dsp:txXfrm>
    </dsp:sp>
    <dsp:sp modelId="{0AD1A68E-3458-4353-9500-42750EA57132}">
      <dsp:nvSpPr>
        <dsp:cNvPr id="0" name=""/>
        <dsp:cNvSpPr/>
      </dsp:nvSpPr>
      <dsp:spPr>
        <a:xfrm>
          <a:off x="2990200" y="2272744"/>
          <a:ext cx="873177" cy="873177"/>
        </a:xfrm>
        <a:prstGeom prst="mathPlus">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105940" y="2606647"/>
        <a:ext cx="641697" cy="205371"/>
      </dsp:txXfrm>
    </dsp:sp>
    <dsp:sp modelId="{D6CEC972-7F83-4A17-AD6A-D7B3D1BB7349}">
      <dsp:nvSpPr>
        <dsp:cNvPr id="0" name=""/>
        <dsp:cNvSpPr/>
      </dsp:nvSpPr>
      <dsp:spPr>
        <a:xfrm>
          <a:off x="3985623" y="1049497"/>
          <a:ext cx="2866085" cy="3319671"/>
        </a:xfrm>
        <a:prstGeom prst="roundRect">
          <a:avLst/>
        </a:prstGeom>
        <a:solidFill>
          <a:schemeClr val="accent2">
            <a:hueOff val="-3379567"/>
            <a:satOff val="-5761"/>
            <a:lumOff val="-13235"/>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Positive Environment</a:t>
          </a:r>
        </a:p>
      </dsp:txBody>
      <dsp:txXfrm>
        <a:off x="4125534" y="1189408"/>
        <a:ext cx="2586263" cy="3039849"/>
      </dsp:txXfrm>
    </dsp:sp>
    <dsp:sp modelId="{11AB0AE0-FE7B-4F05-A861-BA9E2782E8AC}">
      <dsp:nvSpPr>
        <dsp:cNvPr id="0" name=""/>
        <dsp:cNvSpPr/>
      </dsp:nvSpPr>
      <dsp:spPr>
        <a:xfrm>
          <a:off x="6973953" y="2272744"/>
          <a:ext cx="873177" cy="873177"/>
        </a:xfrm>
        <a:prstGeom prst="mathEqual">
          <a:avLst/>
        </a:prstGeom>
        <a:solidFill>
          <a:schemeClr val="accent2">
            <a:hueOff val="-6759133"/>
            <a:satOff val="-11522"/>
            <a:lumOff val="-2647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089693" y="2452618"/>
        <a:ext cx="641697" cy="513429"/>
      </dsp:txXfrm>
    </dsp:sp>
    <dsp:sp modelId="{D0E8D3E6-E48D-4DBF-BAE9-726B88BE80E0}">
      <dsp:nvSpPr>
        <dsp:cNvPr id="0" name=""/>
        <dsp:cNvSpPr/>
      </dsp:nvSpPr>
      <dsp:spPr>
        <a:xfrm>
          <a:off x="7969376" y="1049497"/>
          <a:ext cx="2866085" cy="3319671"/>
        </a:xfrm>
        <a:prstGeom prst="roundRect">
          <a:avLst/>
        </a:prstGeom>
        <a:solidFill>
          <a:schemeClr val="accent2">
            <a:hueOff val="-6759133"/>
            <a:satOff val="-11522"/>
            <a:lumOff val="-26471"/>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Positive Behavior</a:t>
          </a:r>
        </a:p>
      </dsp:txBody>
      <dsp:txXfrm>
        <a:off x="8109287" y="1189408"/>
        <a:ext cx="2586263" cy="30398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D9B4A-083A-426F-AA8F-9A5F7E071C28}">
      <dsp:nvSpPr>
        <dsp:cNvPr id="0" name=""/>
        <dsp:cNvSpPr/>
      </dsp:nvSpPr>
      <dsp:spPr>
        <a:xfrm>
          <a:off x="392516" y="29"/>
          <a:ext cx="5011454" cy="1375462"/>
        </a:xfrm>
        <a:prstGeom prst="chevron">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Punishing unwanted behavior</a:t>
          </a:r>
        </a:p>
      </dsp:txBody>
      <dsp:txXfrm>
        <a:off x="1080247" y="29"/>
        <a:ext cx="3635992" cy="1375462"/>
      </dsp:txXfrm>
    </dsp:sp>
    <dsp:sp modelId="{1067E25D-6B6B-4A6E-8E10-024E9ACD18A2}">
      <dsp:nvSpPr>
        <dsp:cNvPr id="0" name=""/>
        <dsp:cNvSpPr/>
      </dsp:nvSpPr>
      <dsp:spPr>
        <a:xfrm>
          <a:off x="4992947" y="162914"/>
          <a:ext cx="5778682" cy="1049691"/>
        </a:xfrm>
        <a:prstGeom prst="chevron">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Teaching/reinforcing desired behavior</a:t>
          </a:r>
        </a:p>
      </dsp:txBody>
      <dsp:txXfrm>
        <a:off x="5517793" y="162914"/>
        <a:ext cx="4728991" cy="1049691"/>
      </dsp:txXfrm>
    </dsp:sp>
    <dsp:sp modelId="{F0A28F99-9F58-4D05-9609-F82F482C3D22}">
      <dsp:nvSpPr>
        <dsp:cNvPr id="0" name=""/>
        <dsp:cNvSpPr/>
      </dsp:nvSpPr>
      <dsp:spPr>
        <a:xfrm>
          <a:off x="392516" y="1552548"/>
          <a:ext cx="5011454" cy="1375462"/>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Shame in misbehavior</a:t>
          </a:r>
        </a:p>
      </dsp:txBody>
      <dsp:txXfrm>
        <a:off x="1080247" y="1552548"/>
        <a:ext cx="3635992" cy="1375462"/>
      </dsp:txXfrm>
    </dsp:sp>
    <dsp:sp modelId="{024E4523-62D7-4F0B-BB40-FAAE40FC7F95}">
      <dsp:nvSpPr>
        <dsp:cNvPr id="0" name=""/>
        <dsp:cNvSpPr/>
      </dsp:nvSpPr>
      <dsp:spPr>
        <a:xfrm>
          <a:off x="4992947" y="1715433"/>
          <a:ext cx="5778682" cy="1049691"/>
        </a:xfrm>
        <a:prstGeom prst="chevron">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Maintain dignity and respect</a:t>
          </a:r>
        </a:p>
      </dsp:txBody>
      <dsp:txXfrm>
        <a:off x="5517793" y="1715433"/>
        <a:ext cx="4728991" cy="1049691"/>
      </dsp:txXfrm>
    </dsp:sp>
    <dsp:sp modelId="{932CD2F0-618A-4A09-8246-268C4553AD49}">
      <dsp:nvSpPr>
        <dsp:cNvPr id="0" name=""/>
        <dsp:cNvSpPr/>
      </dsp:nvSpPr>
      <dsp:spPr>
        <a:xfrm>
          <a:off x="392516" y="3105067"/>
          <a:ext cx="5011454" cy="1375462"/>
        </a:xfrm>
        <a:prstGeom prst="chevron">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Reactive</a:t>
          </a:r>
        </a:p>
      </dsp:txBody>
      <dsp:txXfrm>
        <a:off x="1080247" y="3105067"/>
        <a:ext cx="3635992" cy="1375462"/>
      </dsp:txXfrm>
    </dsp:sp>
    <dsp:sp modelId="{96D6D8FB-A511-4BB8-B5D2-C979AFB51285}">
      <dsp:nvSpPr>
        <dsp:cNvPr id="0" name=""/>
        <dsp:cNvSpPr/>
      </dsp:nvSpPr>
      <dsp:spPr>
        <a:xfrm>
          <a:off x="4992947" y="3267952"/>
          <a:ext cx="5778682" cy="1049691"/>
        </a:xfrm>
        <a:prstGeom prst="chevron">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Proactive</a:t>
          </a:r>
        </a:p>
      </dsp:txBody>
      <dsp:txXfrm>
        <a:off x="5517793" y="3267952"/>
        <a:ext cx="4728991" cy="10496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8D9B4A-083A-426F-AA8F-9A5F7E071C28}">
      <dsp:nvSpPr>
        <dsp:cNvPr id="0" name=""/>
        <dsp:cNvSpPr/>
      </dsp:nvSpPr>
      <dsp:spPr>
        <a:xfrm>
          <a:off x="3076346" y="29"/>
          <a:ext cx="5011454" cy="1375462"/>
        </a:xfrm>
        <a:prstGeom prst="chevron">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Punishing unwanted behavior</a:t>
          </a:r>
        </a:p>
      </dsp:txBody>
      <dsp:txXfrm>
        <a:off x="3764077" y="29"/>
        <a:ext cx="3635992" cy="1375462"/>
      </dsp:txXfrm>
    </dsp:sp>
    <dsp:sp modelId="{F0A28F99-9F58-4D05-9609-F82F482C3D22}">
      <dsp:nvSpPr>
        <dsp:cNvPr id="0" name=""/>
        <dsp:cNvSpPr/>
      </dsp:nvSpPr>
      <dsp:spPr>
        <a:xfrm>
          <a:off x="3076346" y="1552548"/>
          <a:ext cx="5011454" cy="1375462"/>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Shame in misbehavior</a:t>
          </a:r>
        </a:p>
      </dsp:txBody>
      <dsp:txXfrm>
        <a:off x="3764077" y="1552548"/>
        <a:ext cx="3635992" cy="1375462"/>
      </dsp:txXfrm>
    </dsp:sp>
    <dsp:sp modelId="{932CD2F0-618A-4A09-8246-268C4553AD49}">
      <dsp:nvSpPr>
        <dsp:cNvPr id="0" name=""/>
        <dsp:cNvSpPr/>
      </dsp:nvSpPr>
      <dsp:spPr>
        <a:xfrm>
          <a:off x="3076346" y="3105067"/>
          <a:ext cx="5011454" cy="1375462"/>
        </a:xfrm>
        <a:prstGeom prst="chevron">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Reactive</a:t>
          </a:r>
        </a:p>
      </dsp:txBody>
      <dsp:txXfrm>
        <a:off x="3764077" y="3105067"/>
        <a:ext cx="3635992" cy="13754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64324-EAED-47B0-8B6E-48F95D38D563}">
      <dsp:nvSpPr>
        <dsp:cNvPr id="0" name=""/>
        <dsp:cNvSpPr/>
      </dsp:nvSpPr>
      <dsp:spPr>
        <a:xfrm>
          <a:off x="802543" y="485"/>
          <a:ext cx="2708848" cy="162530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Acknowledge</a:t>
          </a:r>
        </a:p>
      </dsp:txBody>
      <dsp:txXfrm>
        <a:off x="802543" y="485"/>
        <a:ext cx="2708848" cy="1625309"/>
      </dsp:txXfrm>
    </dsp:sp>
    <dsp:sp modelId="{9F2FA055-63CB-468E-B36F-7DCD94371F48}">
      <dsp:nvSpPr>
        <dsp:cNvPr id="0" name=""/>
        <dsp:cNvSpPr/>
      </dsp:nvSpPr>
      <dsp:spPr>
        <a:xfrm>
          <a:off x="802543" y="1896678"/>
          <a:ext cx="2708848" cy="162530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Redirect</a:t>
          </a:r>
        </a:p>
      </dsp:txBody>
      <dsp:txXfrm>
        <a:off x="802543" y="1896678"/>
        <a:ext cx="2708848" cy="1625309"/>
      </dsp:txXfrm>
    </dsp:sp>
    <dsp:sp modelId="{D5CB5C66-E3F5-49A6-95AF-B65AD73486EE}">
      <dsp:nvSpPr>
        <dsp:cNvPr id="0" name=""/>
        <dsp:cNvSpPr/>
      </dsp:nvSpPr>
      <dsp:spPr>
        <a:xfrm>
          <a:off x="802543" y="3792872"/>
          <a:ext cx="2708848" cy="162530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Combo</a:t>
          </a:r>
        </a:p>
      </dsp:txBody>
      <dsp:txXfrm>
        <a:off x="802543" y="3792872"/>
        <a:ext cx="2708848" cy="16253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64324-EAED-47B0-8B6E-48F95D38D563}">
      <dsp:nvSpPr>
        <dsp:cNvPr id="0" name=""/>
        <dsp:cNvSpPr/>
      </dsp:nvSpPr>
      <dsp:spPr>
        <a:xfrm>
          <a:off x="802543" y="485"/>
          <a:ext cx="2708848" cy="162530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Acknowledge</a:t>
          </a:r>
        </a:p>
      </dsp:txBody>
      <dsp:txXfrm>
        <a:off x="802543" y="485"/>
        <a:ext cx="2708848" cy="1625309"/>
      </dsp:txXfrm>
    </dsp:sp>
    <dsp:sp modelId="{9F2FA055-63CB-468E-B36F-7DCD94371F48}">
      <dsp:nvSpPr>
        <dsp:cNvPr id="0" name=""/>
        <dsp:cNvSpPr/>
      </dsp:nvSpPr>
      <dsp:spPr>
        <a:xfrm>
          <a:off x="802543" y="1896678"/>
          <a:ext cx="2708848" cy="162530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Redirect</a:t>
          </a:r>
        </a:p>
      </dsp:txBody>
      <dsp:txXfrm>
        <a:off x="802543" y="1896678"/>
        <a:ext cx="2708848" cy="1625309"/>
      </dsp:txXfrm>
    </dsp:sp>
    <dsp:sp modelId="{D5CB5C66-E3F5-49A6-95AF-B65AD73486EE}">
      <dsp:nvSpPr>
        <dsp:cNvPr id="0" name=""/>
        <dsp:cNvSpPr/>
      </dsp:nvSpPr>
      <dsp:spPr>
        <a:xfrm>
          <a:off x="802543" y="3792872"/>
          <a:ext cx="2708848" cy="162530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Combo</a:t>
          </a:r>
        </a:p>
      </dsp:txBody>
      <dsp:txXfrm>
        <a:off x="802543" y="3792872"/>
        <a:ext cx="2708848" cy="16253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64324-EAED-47B0-8B6E-48F95D38D563}">
      <dsp:nvSpPr>
        <dsp:cNvPr id="0" name=""/>
        <dsp:cNvSpPr/>
      </dsp:nvSpPr>
      <dsp:spPr>
        <a:xfrm>
          <a:off x="802543" y="485"/>
          <a:ext cx="2708848" cy="162530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Acknowledge</a:t>
          </a:r>
        </a:p>
      </dsp:txBody>
      <dsp:txXfrm>
        <a:off x="802543" y="485"/>
        <a:ext cx="2708848" cy="1625309"/>
      </dsp:txXfrm>
    </dsp:sp>
    <dsp:sp modelId="{9F2FA055-63CB-468E-B36F-7DCD94371F48}">
      <dsp:nvSpPr>
        <dsp:cNvPr id="0" name=""/>
        <dsp:cNvSpPr/>
      </dsp:nvSpPr>
      <dsp:spPr>
        <a:xfrm>
          <a:off x="802543" y="1896678"/>
          <a:ext cx="2708848" cy="162530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Redirect</a:t>
          </a:r>
        </a:p>
      </dsp:txBody>
      <dsp:txXfrm>
        <a:off x="802543" y="1896678"/>
        <a:ext cx="2708848" cy="1625309"/>
      </dsp:txXfrm>
    </dsp:sp>
    <dsp:sp modelId="{D5CB5C66-E3F5-49A6-95AF-B65AD73486EE}">
      <dsp:nvSpPr>
        <dsp:cNvPr id="0" name=""/>
        <dsp:cNvSpPr/>
      </dsp:nvSpPr>
      <dsp:spPr>
        <a:xfrm>
          <a:off x="802543" y="3792872"/>
          <a:ext cx="2708848" cy="162530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Combo</a:t>
          </a:r>
        </a:p>
      </dsp:txBody>
      <dsp:txXfrm>
        <a:off x="802543" y="3792872"/>
        <a:ext cx="2708848" cy="16253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64324-EAED-47B0-8B6E-48F95D38D563}">
      <dsp:nvSpPr>
        <dsp:cNvPr id="0" name=""/>
        <dsp:cNvSpPr/>
      </dsp:nvSpPr>
      <dsp:spPr>
        <a:xfrm>
          <a:off x="802543" y="485"/>
          <a:ext cx="2708848" cy="1625309"/>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Acknowledge</a:t>
          </a:r>
        </a:p>
      </dsp:txBody>
      <dsp:txXfrm>
        <a:off x="802543" y="485"/>
        <a:ext cx="2708848" cy="1625309"/>
      </dsp:txXfrm>
    </dsp:sp>
    <dsp:sp modelId="{9F2FA055-63CB-468E-B36F-7DCD94371F48}">
      <dsp:nvSpPr>
        <dsp:cNvPr id="0" name=""/>
        <dsp:cNvSpPr/>
      </dsp:nvSpPr>
      <dsp:spPr>
        <a:xfrm>
          <a:off x="802543" y="1896678"/>
          <a:ext cx="2708848" cy="1625309"/>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Redirect</a:t>
          </a:r>
        </a:p>
      </dsp:txBody>
      <dsp:txXfrm>
        <a:off x="802543" y="1896678"/>
        <a:ext cx="2708848" cy="1625309"/>
      </dsp:txXfrm>
    </dsp:sp>
    <dsp:sp modelId="{D5CB5C66-E3F5-49A6-95AF-B65AD73486EE}">
      <dsp:nvSpPr>
        <dsp:cNvPr id="0" name=""/>
        <dsp:cNvSpPr/>
      </dsp:nvSpPr>
      <dsp:spPr>
        <a:xfrm>
          <a:off x="802543" y="3792872"/>
          <a:ext cx="2708848" cy="1625309"/>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Combo</a:t>
          </a:r>
        </a:p>
      </dsp:txBody>
      <dsp:txXfrm>
        <a:off x="802543" y="3792872"/>
        <a:ext cx="2708848" cy="1625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34AA6-8635-4FA9-B028-A35F7C65BCC2}">
      <dsp:nvSpPr>
        <dsp:cNvPr id="0" name=""/>
        <dsp:cNvSpPr/>
      </dsp:nvSpPr>
      <dsp:spPr>
        <a:xfrm>
          <a:off x="3397" y="705517"/>
          <a:ext cx="2336637" cy="2336637"/>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2 minutes</a:t>
          </a:r>
        </a:p>
      </dsp:txBody>
      <dsp:txXfrm>
        <a:off x="345590" y="1047710"/>
        <a:ext cx="1652251" cy="1652251"/>
      </dsp:txXfrm>
    </dsp:sp>
    <dsp:sp modelId="{31EC6C5E-B2F0-4CB6-984A-BBFF483AA3DE}">
      <dsp:nvSpPr>
        <dsp:cNvPr id="0" name=""/>
        <dsp:cNvSpPr/>
      </dsp:nvSpPr>
      <dsp:spPr>
        <a:xfrm>
          <a:off x="2529769" y="1196211"/>
          <a:ext cx="1355249" cy="1355249"/>
        </a:xfrm>
        <a:prstGeom prst="mathMultiply">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n-US" sz="4400" b="1" kern="1200">
            <a:latin typeface="Open Sans Light" pitchFamily="2" charset="0"/>
            <a:ea typeface="Open Sans Light" pitchFamily="2" charset="0"/>
            <a:cs typeface="Open Sans Light" pitchFamily="2" charset="0"/>
          </a:endParaRPr>
        </a:p>
      </dsp:txBody>
      <dsp:txXfrm>
        <a:off x="2742569" y="1409011"/>
        <a:ext cx="929649" cy="929649"/>
      </dsp:txXfrm>
    </dsp:sp>
    <dsp:sp modelId="{376A9785-9C57-4909-9095-A3136EA28228}">
      <dsp:nvSpPr>
        <dsp:cNvPr id="0" name=""/>
        <dsp:cNvSpPr/>
      </dsp:nvSpPr>
      <dsp:spPr>
        <a:xfrm>
          <a:off x="4074754" y="705517"/>
          <a:ext cx="2336637" cy="2336637"/>
        </a:xfrm>
        <a:prstGeom prst="ellipse">
          <a:avLst/>
        </a:prstGeom>
        <a:solidFill>
          <a:schemeClr val="accent4">
            <a:hueOff val="-13503"/>
            <a:satOff val="155"/>
            <a:lumOff val="280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10 days</a:t>
          </a:r>
        </a:p>
      </dsp:txBody>
      <dsp:txXfrm>
        <a:off x="4416947" y="1047710"/>
        <a:ext cx="1652251" cy="1652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C7A1F-384F-45DE-B88D-30154DDD1CC9}">
      <dsp:nvSpPr>
        <dsp:cNvPr id="0" name=""/>
        <dsp:cNvSpPr/>
      </dsp:nvSpPr>
      <dsp:spPr>
        <a:xfrm rot="16200000">
          <a:off x="596254" y="976356"/>
          <a:ext cx="2810403" cy="2419171"/>
        </a:xfrm>
        <a:prstGeom prst="round2SameRect">
          <a:avLst>
            <a:gd name="adj1" fmla="val 16670"/>
            <a:gd name="adj2" fmla="val 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203200" rIns="182880" bIns="20320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Allotted time</a:t>
          </a:r>
        </a:p>
      </dsp:txBody>
      <dsp:txXfrm rot="5400000">
        <a:off x="909985" y="898856"/>
        <a:ext cx="2301056" cy="2574173"/>
      </dsp:txXfrm>
    </dsp:sp>
    <dsp:sp modelId="{F01B3A18-43C0-442D-98C7-E7D70C6200B0}">
      <dsp:nvSpPr>
        <dsp:cNvPr id="0" name=""/>
        <dsp:cNvSpPr/>
      </dsp:nvSpPr>
      <dsp:spPr>
        <a:xfrm rot="5400000">
          <a:off x="3080394" y="996225"/>
          <a:ext cx="2810403" cy="2419171"/>
        </a:xfrm>
        <a:prstGeom prst="round2SameRect">
          <a:avLst>
            <a:gd name="adj1" fmla="val 16670"/>
            <a:gd name="adj2" fmla="val 0"/>
          </a:avLst>
        </a:prstGeom>
        <a:solidFill>
          <a:schemeClr val="tx2">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203200" rIns="121920" bIns="20320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Engaged time</a:t>
          </a:r>
        </a:p>
      </dsp:txBody>
      <dsp:txXfrm rot="-5400000">
        <a:off x="3276010" y="918725"/>
        <a:ext cx="2301056" cy="2574173"/>
      </dsp:txXfrm>
    </dsp:sp>
    <dsp:sp modelId="{687648F6-5433-4F62-A775-AFD041DDA590}">
      <dsp:nvSpPr>
        <dsp:cNvPr id="0" name=""/>
        <dsp:cNvSpPr/>
      </dsp:nvSpPr>
      <dsp:spPr>
        <a:xfrm>
          <a:off x="2219947" y="0"/>
          <a:ext cx="1795440" cy="1795353"/>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2446171-A0D1-4D2A-B7E1-C6527856A589}">
      <dsp:nvSpPr>
        <dsp:cNvPr id="0" name=""/>
        <dsp:cNvSpPr/>
      </dsp:nvSpPr>
      <dsp:spPr>
        <a:xfrm rot="10800000">
          <a:off x="2219947" y="2576093"/>
          <a:ext cx="1795440" cy="1795353"/>
        </a:xfrm>
        <a:prstGeom prst="circularArrow">
          <a:avLst>
            <a:gd name="adj1" fmla="val 12500"/>
            <a:gd name="adj2" fmla="val 1142322"/>
            <a:gd name="adj3" fmla="val 20457678"/>
            <a:gd name="adj4" fmla="val 10800000"/>
            <a:gd name="adj5" fmla="val 12500"/>
          </a:avLst>
        </a:prstGeom>
        <a:solidFill>
          <a:schemeClr val="tx2"/>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C7A1F-384F-45DE-B88D-30154DDD1CC9}">
      <dsp:nvSpPr>
        <dsp:cNvPr id="0" name=""/>
        <dsp:cNvSpPr/>
      </dsp:nvSpPr>
      <dsp:spPr>
        <a:xfrm rot="16200000">
          <a:off x="606512" y="1004591"/>
          <a:ext cx="2810403" cy="2362701"/>
        </a:xfrm>
        <a:prstGeom prst="round2SameRect">
          <a:avLst>
            <a:gd name="adj1" fmla="val 16670"/>
            <a:gd name="adj2" fmla="val 0"/>
          </a:avLst>
        </a:prstGeom>
        <a:solidFill>
          <a:schemeClr val="accent2">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203200" rIns="182880" bIns="20320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Activity length</a:t>
          </a:r>
        </a:p>
      </dsp:txBody>
      <dsp:txXfrm rot="5400000">
        <a:off x="945721" y="896098"/>
        <a:ext cx="2247343" cy="2579687"/>
      </dsp:txXfrm>
    </dsp:sp>
    <dsp:sp modelId="{A866FBC0-42C8-41AE-ACBD-060A6D2866A2}">
      <dsp:nvSpPr>
        <dsp:cNvPr id="0" name=""/>
        <dsp:cNvSpPr/>
      </dsp:nvSpPr>
      <dsp:spPr>
        <a:xfrm rot="5400000">
          <a:off x="2978416" y="1024881"/>
          <a:ext cx="2810403" cy="2321671"/>
        </a:xfrm>
        <a:prstGeom prst="round2SameRect">
          <a:avLst>
            <a:gd name="adj1" fmla="val 16670"/>
            <a:gd name="adj2" fmla="val 0"/>
          </a:avLst>
        </a:prstGeom>
        <a:solidFill>
          <a:schemeClr val="accent3">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203200" rIns="121920" bIns="20320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Attention span</a:t>
          </a:r>
        </a:p>
      </dsp:txBody>
      <dsp:txXfrm rot="-5400000">
        <a:off x="3222782" y="893871"/>
        <a:ext cx="2208316" cy="2583693"/>
      </dsp:txXfrm>
    </dsp:sp>
    <dsp:sp modelId="{C228C3E6-59FC-493F-95E9-48F5B1154A79}">
      <dsp:nvSpPr>
        <dsp:cNvPr id="0" name=""/>
        <dsp:cNvSpPr/>
      </dsp:nvSpPr>
      <dsp:spPr>
        <a:xfrm>
          <a:off x="2230204" y="0"/>
          <a:ext cx="1795440" cy="1795353"/>
        </a:xfrm>
        <a:prstGeom prst="circularArrow">
          <a:avLst>
            <a:gd name="adj1" fmla="val 12500"/>
            <a:gd name="adj2" fmla="val 1142322"/>
            <a:gd name="adj3" fmla="val 20457678"/>
            <a:gd name="adj4" fmla="val 10800000"/>
            <a:gd name="adj5" fmla="val 12500"/>
          </a:avLst>
        </a:prstGeom>
        <a:solidFill>
          <a:schemeClr val="accent2"/>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4D2ADE-40D6-41CB-950D-3518BEE8B199}">
      <dsp:nvSpPr>
        <dsp:cNvPr id="0" name=""/>
        <dsp:cNvSpPr/>
      </dsp:nvSpPr>
      <dsp:spPr>
        <a:xfrm rot="10800000">
          <a:off x="2230204" y="2576093"/>
          <a:ext cx="1795440" cy="1795353"/>
        </a:xfrm>
        <a:prstGeom prst="circularArrow">
          <a:avLst>
            <a:gd name="adj1" fmla="val 12500"/>
            <a:gd name="adj2" fmla="val 1142322"/>
            <a:gd name="adj3" fmla="val 20457678"/>
            <a:gd name="adj4" fmla="val 10800000"/>
            <a:gd name="adj5" fmla="val 12500"/>
          </a:avLst>
        </a:prstGeom>
        <a:solidFill>
          <a:schemeClr val="accent3"/>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1017F-E5B4-40E9-9631-AF382DC8954F}">
      <dsp:nvSpPr>
        <dsp:cNvPr id="0" name=""/>
        <dsp:cNvSpPr/>
      </dsp:nvSpPr>
      <dsp:spPr>
        <a:xfrm>
          <a:off x="52" y="363607"/>
          <a:ext cx="5064124" cy="9504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Open Sans Light" pitchFamily="2" charset="0"/>
              <a:ea typeface="Open Sans Light" pitchFamily="2" charset="0"/>
              <a:cs typeface="Open Sans Light" pitchFamily="2" charset="0"/>
            </a:rPr>
            <a:t>Rules</a:t>
          </a:r>
        </a:p>
      </dsp:txBody>
      <dsp:txXfrm>
        <a:off x="52" y="363607"/>
        <a:ext cx="5064124" cy="950400"/>
      </dsp:txXfrm>
    </dsp:sp>
    <dsp:sp modelId="{37C542CC-E547-4607-89AF-0343976161DF}">
      <dsp:nvSpPr>
        <dsp:cNvPr id="0" name=""/>
        <dsp:cNvSpPr/>
      </dsp:nvSpPr>
      <dsp:spPr>
        <a:xfrm>
          <a:off x="52" y="1314007"/>
          <a:ext cx="5064124" cy="275576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a:latin typeface="Open Sans Light" pitchFamily="2" charset="0"/>
              <a:ea typeface="Open Sans Light" pitchFamily="2" charset="0"/>
              <a:cs typeface="Open Sans Light" pitchFamily="2" charset="0"/>
            </a:rPr>
            <a:t>Dos &amp; Don’ts </a:t>
          </a:r>
          <a:endParaRPr lang="en-US" sz="3300" kern="1200" dirty="0">
            <a:latin typeface="Open Sans Light" pitchFamily="2" charset="0"/>
            <a:ea typeface="Open Sans Light" pitchFamily="2" charset="0"/>
            <a:cs typeface="Open Sans Light" pitchFamily="2" charset="0"/>
          </a:endParaRPr>
        </a:p>
        <a:p>
          <a:pPr marL="285750" lvl="1" indent="-285750" algn="l" defTabSz="1466850">
            <a:lnSpc>
              <a:spcPct val="90000"/>
            </a:lnSpc>
            <a:spcBef>
              <a:spcPct val="0"/>
            </a:spcBef>
            <a:spcAft>
              <a:spcPct val="15000"/>
            </a:spcAft>
            <a:buChar char="•"/>
          </a:pPr>
          <a:r>
            <a:rPr lang="en-US" sz="3300" kern="1200" dirty="0">
              <a:latin typeface="Open Sans Light" pitchFamily="2" charset="0"/>
              <a:ea typeface="Open Sans Light" pitchFamily="2" charset="0"/>
              <a:cs typeface="Open Sans Light" pitchFamily="2" charset="0"/>
            </a:rPr>
            <a:t>Vary in length</a:t>
          </a:r>
        </a:p>
        <a:p>
          <a:pPr marL="285750" lvl="1" indent="-285750" algn="l" defTabSz="1466850">
            <a:lnSpc>
              <a:spcPct val="90000"/>
            </a:lnSpc>
            <a:spcBef>
              <a:spcPct val="0"/>
            </a:spcBef>
            <a:spcAft>
              <a:spcPct val="15000"/>
            </a:spcAft>
            <a:buChar char="•"/>
          </a:pPr>
          <a:r>
            <a:rPr lang="en-US" sz="3300" kern="1200">
              <a:latin typeface="Open Sans Light" pitchFamily="2" charset="0"/>
              <a:ea typeface="Open Sans Light" pitchFamily="2" charset="0"/>
              <a:cs typeface="Open Sans Light" pitchFamily="2" charset="0"/>
            </a:rPr>
            <a:t>Housed in handbook or manual</a:t>
          </a:r>
          <a:endParaRPr lang="en-US" sz="3300" kern="1200" dirty="0">
            <a:latin typeface="Open Sans Light" pitchFamily="2" charset="0"/>
            <a:ea typeface="Open Sans Light" pitchFamily="2" charset="0"/>
            <a:cs typeface="Open Sans Light" pitchFamily="2" charset="0"/>
          </a:endParaRPr>
        </a:p>
      </dsp:txBody>
      <dsp:txXfrm>
        <a:off x="52" y="1314007"/>
        <a:ext cx="5064124" cy="2755765"/>
      </dsp:txXfrm>
    </dsp:sp>
    <dsp:sp modelId="{0042A848-938F-4962-A238-81DCE7F5CA21}">
      <dsp:nvSpPr>
        <dsp:cNvPr id="0" name=""/>
        <dsp:cNvSpPr/>
      </dsp:nvSpPr>
      <dsp:spPr>
        <a:xfrm>
          <a:off x="5773154" y="363607"/>
          <a:ext cx="5064124" cy="950400"/>
        </a:xfrm>
        <a:prstGeom prst="rect">
          <a:avLst/>
        </a:prstGeom>
        <a:solidFill>
          <a:schemeClr val="accent2">
            <a:hueOff val="-6759133"/>
            <a:satOff val="-11522"/>
            <a:lumOff val="-26471"/>
            <a:alphaOff val="0"/>
          </a:schemeClr>
        </a:solidFill>
        <a:ln w="19050" cap="rnd" cmpd="sng" algn="ctr">
          <a:solidFill>
            <a:schemeClr val="accent2">
              <a:hueOff val="-6759133"/>
              <a:satOff val="-11522"/>
              <a:lumOff val="-2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Open Sans Light" pitchFamily="2" charset="0"/>
              <a:ea typeface="Open Sans Light" pitchFamily="2" charset="0"/>
              <a:cs typeface="Open Sans Light" pitchFamily="2" charset="0"/>
            </a:rPr>
            <a:t>Expectations</a:t>
          </a:r>
        </a:p>
      </dsp:txBody>
      <dsp:txXfrm>
        <a:off x="5773154" y="363607"/>
        <a:ext cx="5064124" cy="950400"/>
      </dsp:txXfrm>
    </dsp:sp>
    <dsp:sp modelId="{6285CADE-B8C2-4F04-8FCA-A9052A966B99}">
      <dsp:nvSpPr>
        <dsp:cNvPr id="0" name=""/>
        <dsp:cNvSpPr/>
      </dsp:nvSpPr>
      <dsp:spPr>
        <a:xfrm>
          <a:off x="5773154" y="1314007"/>
          <a:ext cx="5064124" cy="2755765"/>
        </a:xfrm>
        <a:prstGeom prst="rect">
          <a:avLst/>
        </a:prstGeom>
        <a:solidFill>
          <a:schemeClr val="accent2">
            <a:tint val="40000"/>
            <a:alpha val="90000"/>
            <a:hueOff val="-6701413"/>
            <a:satOff val="-16888"/>
            <a:lumOff val="-5715"/>
            <a:alphaOff val="0"/>
          </a:schemeClr>
        </a:solidFill>
        <a:ln w="19050" cap="rnd" cmpd="sng" algn="ctr">
          <a:solidFill>
            <a:schemeClr val="accent2">
              <a:tint val="40000"/>
              <a:alpha val="90000"/>
              <a:hueOff val="-6701413"/>
              <a:satOff val="-16888"/>
              <a:lumOff val="-57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latin typeface="Open Sans Light" pitchFamily="2" charset="0"/>
              <a:ea typeface="Open Sans Light" pitchFamily="2" charset="0"/>
              <a:cs typeface="Open Sans Light" pitchFamily="2" charset="0"/>
            </a:rPr>
            <a:t>Norms for interactions</a:t>
          </a:r>
        </a:p>
        <a:p>
          <a:pPr marL="285750" lvl="1" indent="-285750" algn="l" defTabSz="1466850">
            <a:lnSpc>
              <a:spcPct val="90000"/>
            </a:lnSpc>
            <a:spcBef>
              <a:spcPct val="0"/>
            </a:spcBef>
            <a:spcAft>
              <a:spcPct val="15000"/>
            </a:spcAft>
            <a:buChar char="•"/>
          </a:pPr>
          <a:r>
            <a:rPr lang="en-US" sz="3300" kern="1200">
              <a:latin typeface="Open Sans Light" pitchFamily="2" charset="0"/>
              <a:ea typeface="Open Sans Light" pitchFamily="2" charset="0"/>
              <a:cs typeface="Open Sans Light" pitchFamily="2" charset="0"/>
            </a:rPr>
            <a:t>3-5 statements</a:t>
          </a:r>
          <a:endParaRPr lang="en-US" sz="3300" kern="1200" dirty="0">
            <a:latin typeface="Open Sans Light" pitchFamily="2" charset="0"/>
            <a:ea typeface="Open Sans Light" pitchFamily="2" charset="0"/>
            <a:cs typeface="Open Sans Light" pitchFamily="2" charset="0"/>
          </a:endParaRPr>
        </a:p>
        <a:p>
          <a:pPr marL="285750" lvl="1" indent="-285750" algn="l" defTabSz="1466850">
            <a:lnSpc>
              <a:spcPct val="90000"/>
            </a:lnSpc>
            <a:spcBef>
              <a:spcPct val="0"/>
            </a:spcBef>
            <a:spcAft>
              <a:spcPct val="15000"/>
            </a:spcAft>
            <a:buChar char="•"/>
          </a:pPr>
          <a:r>
            <a:rPr lang="en-US" sz="3300" kern="1200">
              <a:latin typeface="Open Sans Light" pitchFamily="2" charset="0"/>
              <a:ea typeface="Open Sans Light" pitchFamily="2" charset="0"/>
              <a:cs typeface="Open Sans Light" pitchFamily="2" charset="0"/>
            </a:rPr>
            <a:t>Use everyday language</a:t>
          </a:r>
          <a:endParaRPr lang="en-US" sz="3300" kern="1200" dirty="0">
            <a:latin typeface="Open Sans Light" pitchFamily="2" charset="0"/>
            <a:ea typeface="Open Sans Light" pitchFamily="2" charset="0"/>
            <a:cs typeface="Open Sans Light" pitchFamily="2" charset="0"/>
          </a:endParaRPr>
        </a:p>
        <a:p>
          <a:pPr marL="285750" lvl="1" indent="-285750" algn="l" defTabSz="1466850">
            <a:lnSpc>
              <a:spcPct val="90000"/>
            </a:lnSpc>
            <a:spcBef>
              <a:spcPct val="0"/>
            </a:spcBef>
            <a:spcAft>
              <a:spcPct val="15000"/>
            </a:spcAft>
            <a:buChar char="•"/>
          </a:pPr>
          <a:r>
            <a:rPr lang="en-US" sz="3300" kern="1200" dirty="0">
              <a:latin typeface="Open Sans Light" pitchFamily="2" charset="0"/>
              <a:ea typeface="Open Sans Light" pitchFamily="2" charset="0"/>
              <a:cs typeface="Open Sans Light" pitchFamily="2" charset="0"/>
            </a:rPr>
            <a:t>Visibly posted</a:t>
          </a:r>
        </a:p>
      </dsp:txBody>
      <dsp:txXfrm>
        <a:off x="5773154" y="1314007"/>
        <a:ext cx="5064124" cy="2755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EDAD-6AE3-4906-BDB4-72FC19F804DE}">
      <dsp:nvSpPr>
        <dsp:cNvPr id="0" name=""/>
        <dsp:cNvSpPr/>
      </dsp:nvSpPr>
      <dsp:spPr>
        <a:xfrm>
          <a:off x="727634" y="0"/>
          <a:ext cx="3311480" cy="702871"/>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Positive</a:t>
          </a:r>
        </a:p>
      </dsp:txBody>
      <dsp:txXfrm>
        <a:off x="748220" y="20586"/>
        <a:ext cx="3270308" cy="661699"/>
      </dsp:txXfrm>
    </dsp:sp>
    <dsp:sp modelId="{D31348F8-6613-4818-AA55-904D2014D492}">
      <dsp:nvSpPr>
        <dsp:cNvPr id="0" name=""/>
        <dsp:cNvSpPr/>
      </dsp:nvSpPr>
      <dsp:spPr>
        <a:xfrm rot="5400000">
          <a:off x="2321873" y="764372"/>
          <a:ext cx="123002" cy="123002"/>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43DAA4-BCB9-437A-B4D1-9E9B344356E8}">
      <dsp:nvSpPr>
        <dsp:cNvPr id="0" name=""/>
        <dsp:cNvSpPr/>
      </dsp:nvSpPr>
      <dsp:spPr>
        <a:xfrm>
          <a:off x="727634" y="948876"/>
          <a:ext cx="3311480" cy="702871"/>
        </a:xfrm>
        <a:prstGeom prst="roundRect">
          <a:avLst>
            <a:gd name="adj" fmla="val 10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Attention</a:t>
          </a:r>
        </a:p>
      </dsp:txBody>
      <dsp:txXfrm>
        <a:off x="748220" y="969462"/>
        <a:ext cx="3270308" cy="661699"/>
      </dsp:txXfrm>
    </dsp:sp>
    <dsp:sp modelId="{5EB3B81A-AA18-42AB-AF04-9F1E50A07929}">
      <dsp:nvSpPr>
        <dsp:cNvPr id="0" name=""/>
        <dsp:cNvSpPr/>
      </dsp:nvSpPr>
      <dsp:spPr>
        <a:xfrm rot="5400000">
          <a:off x="2321873" y="1713249"/>
          <a:ext cx="123002" cy="123002"/>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6F5F83-588F-4CFB-8E24-D55D0CC44637}">
      <dsp:nvSpPr>
        <dsp:cNvPr id="0" name=""/>
        <dsp:cNvSpPr/>
      </dsp:nvSpPr>
      <dsp:spPr>
        <a:xfrm>
          <a:off x="727634" y="1897752"/>
          <a:ext cx="3311480" cy="702871"/>
        </a:xfrm>
        <a:prstGeom prst="roundRect">
          <a:avLst>
            <a:gd name="adj" fmla="val 10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Responsibilities</a:t>
          </a:r>
        </a:p>
      </dsp:txBody>
      <dsp:txXfrm>
        <a:off x="748220" y="1918338"/>
        <a:ext cx="3270308" cy="661699"/>
      </dsp:txXfrm>
    </dsp:sp>
    <dsp:sp modelId="{5CB782D8-1D5A-4CA6-AC0A-739B025F7067}">
      <dsp:nvSpPr>
        <dsp:cNvPr id="0" name=""/>
        <dsp:cNvSpPr/>
      </dsp:nvSpPr>
      <dsp:spPr>
        <a:xfrm rot="5400000">
          <a:off x="2321873" y="2662125"/>
          <a:ext cx="123002" cy="123002"/>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65B973-01AC-478A-9467-61253B2F2F65}">
      <dsp:nvSpPr>
        <dsp:cNvPr id="0" name=""/>
        <dsp:cNvSpPr/>
      </dsp:nvSpPr>
      <dsp:spPr>
        <a:xfrm>
          <a:off x="727634" y="2846629"/>
          <a:ext cx="3311480" cy="702871"/>
        </a:xfrm>
        <a:prstGeom prst="roundRect">
          <a:avLst>
            <a:gd name="adj" fmla="val 10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Choice</a:t>
          </a:r>
          <a:endParaRPr lang="en-US" sz="3200" kern="1200" dirty="0"/>
        </a:p>
      </dsp:txBody>
      <dsp:txXfrm>
        <a:off x="748220" y="2867215"/>
        <a:ext cx="3270308" cy="661699"/>
      </dsp:txXfrm>
    </dsp:sp>
    <dsp:sp modelId="{34E8019A-1A4B-4A0E-948D-85B676AE961B}">
      <dsp:nvSpPr>
        <dsp:cNvPr id="0" name=""/>
        <dsp:cNvSpPr/>
      </dsp:nvSpPr>
      <dsp:spPr>
        <a:xfrm rot="5400000">
          <a:off x="2321873" y="3611001"/>
          <a:ext cx="123002" cy="123002"/>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9CA460-76FD-40F9-B1F9-314B0015E257}">
      <dsp:nvSpPr>
        <dsp:cNvPr id="0" name=""/>
        <dsp:cNvSpPr/>
      </dsp:nvSpPr>
      <dsp:spPr>
        <a:xfrm>
          <a:off x="727634" y="3795505"/>
          <a:ext cx="3311480" cy="702871"/>
        </a:xfrm>
        <a:prstGeom prst="roundRect">
          <a:avLst>
            <a:gd name="adj" fmla="val 10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Prizes</a:t>
          </a:r>
        </a:p>
      </dsp:txBody>
      <dsp:txXfrm>
        <a:off x="748220" y="3816091"/>
        <a:ext cx="3270308" cy="6616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9434E-0859-4911-93FF-B8A30E1EEDA7}">
      <dsp:nvSpPr>
        <dsp:cNvPr id="0" name=""/>
        <dsp:cNvSpPr/>
      </dsp:nvSpPr>
      <dsp:spPr>
        <a:xfrm>
          <a:off x="1610" y="284514"/>
          <a:ext cx="4524121" cy="7024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Negative</a:t>
          </a:r>
        </a:p>
      </dsp:txBody>
      <dsp:txXfrm>
        <a:off x="22184" y="305088"/>
        <a:ext cx="4482973" cy="661285"/>
      </dsp:txXfrm>
    </dsp:sp>
    <dsp:sp modelId="{49753E76-0364-45F2-9AB8-46BC3D8DCDB1}">
      <dsp:nvSpPr>
        <dsp:cNvPr id="0" name=""/>
        <dsp:cNvSpPr/>
      </dsp:nvSpPr>
      <dsp:spPr>
        <a:xfrm rot="5400000">
          <a:off x="2202208" y="1048411"/>
          <a:ext cx="122925" cy="12292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1C242B-59FB-44F4-B5E6-190458A84FF3}">
      <dsp:nvSpPr>
        <dsp:cNvPr id="0" name=""/>
        <dsp:cNvSpPr/>
      </dsp:nvSpPr>
      <dsp:spPr>
        <a:xfrm>
          <a:off x="1610" y="1232800"/>
          <a:ext cx="4524121" cy="70243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Verbal warning</a:t>
          </a:r>
        </a:p>
      </dsp:txBody>
      <dsp:txXfrm>
        <a:off x="22184" y="1253374"/>
        <a:ext cx="4482973" cy="661285"/>
      </dsp:txXfrm>
    </dsp:sp>
    <dsp:sp modelId="{F68CFCE7-26CD-46AB-8E24-1B08BC439120}">
      <dsp:nvSpPr>
        <dsp:cNvPr id="0" name=""/>
        <dsp:cNvSpPr/>
      </dsp:nvSpPr>
      <dsp:spPr>
        <a:xfrm rot="5400000">
          <a:off x="2202208" y="1996696"/>
          <a:ext cx="122925" cy="12292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6CD13B-3375-4496-9299-E9B0834C37CD}">
      <dsp:nvSpPr>
        <dsp:cNvPr id="0" name=""/>
        <dsp:cNvSpPr/>
      </dsp:nvSpPr>
      <dsp:spPr>
        <a:xfrm>
          <a:off x="1610" y="2181085"/>
          <a:ext cx="4524121" cy="70243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Time out</a:t>
          </a:r>
        </a:p>
      </dsp:txBody>
      <dsp:txXfrm>
        <a:off x="22184" y="2201659"/>
        <a:ext cx="4482973" cy="661285"/>
      </dsp:txXfrm>
    </dsp:sp>
    <dsp:sp modelId="{D04CE808-C707-4551-9D5A-4C5ABD37ADE4}">
      <dsp:nvSpPr>
        <dsp:cNvPr id="0" name=""/>
        <dsp:cNvSpPr/>
      </dsp:nvSpPr>
      <dsp:spPr>
        <a:xfrm rot="5400000">
          <a:off x="2202208" y="2944982"/>
          <a:ext cx="122925" cy="12292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6B03BC-1B6C-4DE1-97FB-AC7B15A0C76F}">
      <dsp:nvSpPr>
        <dsp:cNvPr id="0" name=""/>
        <dsp:cNvSpPr/>
      </dsp:nvSpPr>
      <dsp:spPr>
        <a:xfrm>
          <a:off x="1610" y="3129370"/>
          <a:ext cx="4524121" cy="70243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Written warning</a:t>
          </a:r>
        </a:p>
      </dsp:txBody>
      <dsp:txXfrm>
        <a:off x="22184" y="3149944"/>
        <a:ext cx="4482973" cy="661285"/>
      </dsp:txXfrm>
    </dsp:sp>
    <dsp:sp modelId="{34287253-DB19-4109-BB16-013B734A3337}">
      <dsp:nvSpPr>
        <dsp:cNvPr id="0" name=""/>
        <dsp:cNvSpPr/>
      </dsp:nvSpPr>
      <dsp:spPr>
        <a:xfrm rot="5400000">
          <a:off x="2202208" y="3893267"/>
          <a:ext cx="122925" cy="12292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001AAC-C988-4B5F-A92F-616EC8CA1E3E}">
      <dsp:nvSpPr>
        <dsp:cNvPr id="0" name=""/>
        <dsp:cNvSpPr/>
      </dsp:nvSpPr>
      <dsp:spPr>
        <a:xfrm>
          <a:off x="1610" y="4077656"/>
          <a:ext cx="4524121" cy="70243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Remove from activity</a:t>
          </a:r>
        </a:p>
      </dsp:txBody>
      <dsp:txXfrm>
        <a:off x="22184" y="4098230"/>
        <a:ext cx="4482973" cy="661285"/>
      </dsp:txXfrm>
    </dsp:sp>
    <dsp:sp modelId="{4AD2B018-8CAF-4246-94D2-5DD579CB0E4D}">
      <dsp:nvSpPr>
        <dsp:cNvPr id="0" name=""/>
        <dsp:cNvSpPr/>
      </dsp:nvSpPr>
      <dsp:spPr>
        <a:xfrm rot="5400000">
          <a:off x="2202208" y="4841552"/>
          <a:ext cx="122925" cy="12292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96FDFB-D818-4F24-841D-F6BC14B94279}">
      <dsp:nvSpPr>
        <dsp:cNvPr id="0" name=""/>
        <dsp:cNvSpPr/>
      </dsp:nvSpPr>
      <dsp:spPr>
        <a:xfrm>
          <a:off x="1610" y="5025941"/>
          <a:ext cx="4524121" cy="702433"/>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Send home</a:t>
          </a:r>
        </a:p>
      </dsp:txBody>
      <dsp:txXfrm>
        <a:off x="22184" y="5046515"/>
        <a:ext cx="4482973" cy="6612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2F262-DD46-426E-930A-941585F0CE4F}">
      <dsp:nvSpPr>
        <dsp:cNvPr id="0" name=""/>
        <dsp:cNvSpPr/>
      </dsp:nvSpPr>
      <dsp:spPr>
        <a:xfrm>
          <a:off x="370723" y="571"/>
          <a:ext cx="2416279" cy="1288545"/>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Giving out prizes</a:t>
          </a:r>
        </a:p>
      </dsp:txBody>
      <dsp:txXfrm>
        <a:off x="370723" y="571"/>
        <a:ext cx="2416279" cy="1288545"/>
      </dsp:txXfrm>
    </dsp:sp>
    <dsp:sp modelId="{5C4BF80C-50A6-4B82-B509-E64B16071F99}">
      <dsp:nvSpPr>
        <dsp:cNvPr id="0" name=""/>
        <dsp:cNvSpPr/>
      </dsp:nvSpPr>
      <dsp:spPr>
        <a:xfrm>
          <a:off x="3001761" y="571"/>
          <a:ext cx="2416279" cy="1288545"/>
        </a:xfrm>
        <a:prstGeom prst="rect">
          <a:avLst/>
        </a:prstGeom>
        <a:solidFill>
          <a:schemeClr val="accent3">
            <a:hueOff val="126253"/>
            <a:satOff val="6078"/>
            <a:lumOff val="-8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Having a say in program activities</a:t>
          </a:r>
        </a:p>
      </dsp:txBody>
      <dsp:txXfrm>
        <a:off x="3001761" y="571"/>
        <a:ext cx="2416279" cy="1288545"/>
      </dsp:txXfrm>
    </dsp:sp>
    <dsp:sp modelId="{079848B9-6D26-41A4-AFAB-4EED9FAA006D}">
      <dsp:nvSpPr>
        <dsp:cNvPr id="0" name=""/>
        <dsp:cNvSpPr/>
      </dsp:nvSpPr>
      <dsp:spPr>
        <a:xfrm>
          <a:off x="5632798" y="571"/>
          <a:ext cx="2416279" cy="1288545"/>
        </a:xfrm>
        <a:prstGeom prst="rect">
          <a:avLst/>
        </a:prstGeom>
        <a:solidFill>
          <a:schemeClr val="accent3">
            <a:hueOff val="252507"/>
            <a:satOff val="12156"/>
            <a:lumOff val="-16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Special privileges</a:t>
          </a:r>
        </a:p>
      </dsp:txBody>
      <dsp:txXfrm>
        <a:off x="5632798" y="571"/>
        <a:ext cx="2416279" cy="1288545"/>
      </dsp:txXfrm>
    </dsp:sp>
    <dsp:sp modelId="{FFB2BEEE-F7C6-44FD-A3DD-56DC7186FA9B}">
      <dsp:nvSpPr>
        <dsp:cNvPr id="0" name=""/>
        <dsp:cNvSpPr/>
      </dsp:nvSpPr>
      <dsp:spPr>
        <a:xfrm>
          <a:off x="8263836" y="571"/>
          <a:ext cx="2416279" cy="1288545"/>
        </a:xfrm>
        <a:prstGeom prst="rect">
          <a:avLst/>
        </a:prstGeom>
        <a:solidFill>
          <a:schemeClr val="accent3">
            <a:hueOff val="378760"/>
            <a:satOff val="18235"/>
            <a:lumOff val="-240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Program chores</a:t>
          </a:r>
        </a:p>
      </dsp:txBody>
      <dsp:txXfrm>
        <a:off x="8263836" y="571"/>
        <a:ext cx="2416279" cy="1288545"/>
      </dsp:txXfrm>
    </dsp:sp>
    <dsp:sp modelId="{4FB6C3A3-40CC-4702-9A10-6D811971EE04}">
      <dsp:nvSpPr>
        <dsp:cNvPr id="0" name=""/>
        <dsp:cNvSpPr/>
      </dsp:nvSpPr>
      <dsp:spPr>
        <a:xfrm>
          <a:off x="370723" y="1503873"/>
          <a:ext cx="2416279" cy="1288545"/>
        </a:xfrm>
        <a:prstGeom prst="rect">
          <a:avLst/>
        </a:prstGeom>
        <a:solidFill>
          <a:schemeClr val="accent3">
            <a:hueOff val="505014"/>
            <a:satOff val="24313"/>
            <a:lumOff val="-320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Public recognition</a:t>
          </a:r>
        </a:p>
      </dsp:txBody>
      <dsp:txXfrm>
        <a:off x="370723" y="1503873"/>
        <a:ext cx="2416279" cy="1288545"/>
      </dsp:txXfrm>
    </dsp:sp>
    <dsp:sp modelId="{1D41561D-CE61-4775-B48E-0713C51B5BEE}">
      <dsp:nvSpPr>
        <dsp:cNvPr id="0" name=""/>
        <dsp:cNvSpPr/>
      </dsp:nvSpPr>
      <dsp:spPr>
        <a:xfrm>
          <a:off x="3001761" y="1503873"/>
          <a:ext cx="2416279" cy="1288545"/>
        </a:xfrm>
        <a:prstGeom prst="rect">
          <a:avLst/>
        </a:prstGeom>
        <a:solidFill>
          <a:schemeClr val="accent3">
            <a:hueOff val="631267"/>
            <a:satOff val="30391"/>
            <a:lumOff val="-401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Awards or certificates</a:t>
          </a:r>
        </a:p>
      </dsp:txBody>
      <dsp:txXfrm>
        <a:off x="3001761" y="1503873"/>
        <a:ext cx="2416279" cy="1288545"/>
      </dsp:txXfrm>
    </dsp:sp>
    <dsp:sp modelId="{FC9928D4-0686-4CCF-ADD0-BA9F0D5D7F92}">
      <dsp:nvSpPr>
        <dsp:cNvPr id="0" name=""/>
        <dsp:cNvSpPr/>
      </dsp:nvSpPr>
      <dsp:spPr>
        <a:xfrm>
          <a:off x="5632798" y="1503873"/>
          <a:ext cx="2416279" cy="1288545"/>
        </a:xfrm>
        <a:prstGeom prst="rect">
          <a:avLst/>
        </a:prstGeom>
        <a:solidFill>
          <a:schemeClr val="accent3">
            <a:hueOff val="757520"/>
            <a:satOff val="36469"/>
            <a:lumOff val="-48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Open Sans Light" pitchFamily="2" charset="0"/>
              <a:ea typeface="Open Sans Light" pitchFamily="2" charset="0"/>
              <a:cs typeface="Open Sans Light" pitchFamily="2" charset="0"/>
            </a:rPr>
            <a:t>Comparison to others</a:t>
          </a:r>
          <a:endParaRPr lang="en-US" sz="2800" kern="1200" dirty="0">
            <a:latin typeface="Open Sans Light" pitchFamily="2" charset="0"/>
            <a:ea typeface="Open Sans Light" pitchFamily="2" charset="0"/>
            <a:cs typeface="Open Sans Light" pitchFamily="2" charset="0"/>
          </a:endParaRPr>
        </a:p>
      </dsp:txBody>
      <dsp:txXfrm>
        <a:off x="5632798" y="1503873"/>
        <a:ext cx="2416279" cy="1288545"/>
      </dsp:txXfrm>
    </dsp:sp>
    <dsp:sp modelId="{BAE79091-7274-4323-8372-EBFC30F83350}">
      <dsp:nvSpPr>
        <dsp:cNvPr id="0" name=""/>
        <dsp:cNvSpPr/>
      </dsp:nvSpPr>
      <dsp:spPr>
        <a:xfrm>
          <a:off x="8263836" y="1503873"/>
          <a:ext cx="2416279" cy="1288545"/>
        </a:xfrm>
        <a:prstGeom prst="rect">
          <a:avLst/>
        </a:prstGeom>
        <a:solidFill>
          <a:schemeClr val="accent3">
            <a:hueOff val="883774"/>
            <a:satOff val="42547"/>
            <a:lumOff val="-561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Remember something personal</a:t>
          </a:r>
        </a:p>
      </dsp:txBody>
      <dsp:txXfrm>
        <a:off x="8263836" y="1503873"/>
        <a:ext cx="2416279" cy="1288545"/>
      </dsp:txXfrm>
    </dsp:sp>
    <dsp:sp modelId="{2C0CADC0-8F60-4331-AEDE-FF018AE9233F}">
      <dsp:nvSpPr>
        <dsp:cNvPr id="0" name=""/>
        <dsp:cNvSpPr/>
      </dsp:nvSpPr>
      <dsp:spPr>
        <a:xfrm>
          <a:off x="370723" y="3007176"/>
          <a:ext cx="2416279" cy="1288545"/>
        </a:xfrm>
        <a:prstGeom prst="rect">
          <a:avLst/>
        </a:prstGeom>
        <a:solidFill>
          <a:schemeClr val="accent3">
            <a:hueOff val="1010027"/>
            <a:satOff val="48625"/>
            <a:lumOff val="-641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Earning points</a:t>
          </a:r>
        </a:p>
      </dsp:txBody>
      <dsp:txXfrm>
        <a:off x="370723" y="3007176"/>
        <a:ext cx="2416279" cy="1288545"/>
      </dsp:txXfrm>
    </dsp:sp>
    <dsp:sp modelId="{2CB3878A-0489-40C5-8CF7-1992FA19A3D9}">
      <dsp:nvSpPr>
        <dsp:cNvPr id="0" name=""/>
        <dsp:cNvSpPr/>
      </dsp:nvSpPr>
      <dsp:spPr>
        <a:xfrm>
          <a:off x="3001761" y="3007176"/>
          <a:ext cx="2416279" cy="1288545"/>
        </a:xfrm>
        <a:prstGeom prst="rect">
          <a:avLst/>
        </a:prstGeom>
        <a:solidFill>
          <a:schemeClr val="accent3">
            <a:hueOff val="1136280"/>
            <a:satOff val="54704"/>
            <a:lumOff val="-722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Open Sans Light" pitchFamily="2" charset="0"/>
              <a:ea typeface="Open Sans Light" pitchFamily="2" charset="0"/>
              <a:cs typeface="Open Sans Light" pitchFamily="2" charset="0"/>
            </a:rPr>
            <a:t>Being volunteered</a:t>
          </a:r>
          <a:endParaRPr lang="en-US" sz="2800" kern="1200" dirty="0">
            <a:latin typeface="Open Sans Light" pitchFamily="2" charset="0"/>
            <a:ea typeface="Open Sans Light" pitchFamily="2" charset="0"/>
            <a:cs typeface="Open Sans Light" pitchFamily="2" charset="0"/>
          </a:endParaRPr>
        </a:p>
      </dsp:txBody>
      <dsp:txXfrm>
        <a:off x="3001761" y="3007176"/>
        <a:ext cx="2416279" cy="1288545"/>
      </dsp:txXfrm>
    </dsp:sp>
    <dsp:sp modelId="{5D0AA583-A133-43F4-B0F0-5740366349D7}">
      <dsp:nvSpPr>
        <dsp:cNvPr id="0" name=""/>
        <dsp:cNvSpPr/>
      </dsp:nvSpPr>
      <dsp:spPr>
        <a:xfrm>
          <a:off x="5632798" y="3007176"/>
          <a:ext cx="2416279" cy="1288545"/>
        </a:xfrm>
        <a:prstGeom prst="rect">
          <a:avLst/>
        </a:prstGeom>
        <a:solidFill>
          <a:schemeClr val="accent3">
            <a:hueOff val="1262534"/>
            <a:satOff val="60782"/>
            <a:lumOff val="-802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Open Sans Light" pitchFamily="2" charset="0"/>
              <a:ea typeface="Open Sans Light" pitchFamily="2" charset="0"/>
              <a:cs typeface="Open Sans Light" pitchFamily="2" charset="0"/>
            </a:rPr>
            <a:t>Extra activity time</a:t>
          </a:r>
          <a:endParaRPr lang="en-US" sz="2800" kern="1200" dirty="0">
            <a:latin typeface="Open Sans Light" pitchFamily="2" charset="0"/>
            <a:ea typeface="Open Sans Light" pitchFamily="2" charset="0"/>
            <a:cs typeface="Open Sans Light" pitchFamily="2" charset="0"/>
          </a:endParaRPr>
        </a:p>
      </dsp:txBody>
      <dsp:txXfrm>
        <a:off x="5632798" y="3007176"/>
        <a:ext cx="2416279" cy="1288545"/>
      </dsp:txXfrm>
    </dsp:sp>
    <dsp:sp modelId="{4A7898B5-513A-4537-900A-E67BC8368B8E}">
      <dsp:nvSpPr>
        <dsp:cNvPr id="0" name=""/>
        <dsp:cNvSpPr/>
      </dsp:nvSpPr>
      <dsp:spPr>
        <a:xfrm>
          <a:off x="8263836" y="3007176"/>
          <a:ext cx="2416279" cy="1288545"/>
        </a:xfrm>
        <a:prstGeom prst="rect">
          <a:avLst/>
        </a:prstGeom>
        <a:solidFill>
          <a:schemeClr val="accent3">
            <a:hueOff val="1388787"/>
            <a:satOff val="66860"/>
            <a:lumOff val="-88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Open Sans Light" pitchFamily="2" charset="0"/>
              <a:ea typeface="Open Sans Light" pitchFamily="2" charset="0"/>
              <a:cs typeface="Open Sans Light" pitchFamily="2" charset="0"/>
            </a:rPr>
            <a:t>Displaying their work</a:t>
          </a:r>
        </a:p>
      </dsp:txBody>
      <dsp:txXfrm>
        <a:off x="8263836" y="3007176"/>
        <a:ext cx="2416279" cy="12885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CC665-4B71-44F5-910D-365197C25E7B}">
      <dsp:nvSpPr>
        <dsp:cNvPr id="0" name=""/>
        <dsp:cNvSpPr/>
      </dsp:nvSpPr>
      <dsp:spPr>
        <a:xfrm>
          <a:off x="5423" y="0"/>
          <a:ext cx="5217582" cy="429629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Motivate</a:t>
          </a:r>
        </a:p>
      </dsp:txBody>
      <dsp:txXfrm>
        <a:off x="5423" y="0"/>
        <a:ext cx="5217582" cy="1288887"/>
      </dsp:txXfrm>
    </dsp:sp>
    <dsp:sp modelId="{61D5D837-4CF8-46F1-BDFD-EB01B661AB7B}">
      <dsp:nvSpPr>
        <dsp:cNvPr id="0" name=""/>
        <dsp:cNvSpPr/>
      </dsp:nvSpPr>
      <dsp:spPr>
        <a:xfrm>
          <a:off x="527182" y="1288992"/>
          <a:ext cx="4174066" cy="625878"/>
        </a:xfrm>
        <a:prstGeom prst="roundRect">
          <a:avLst>
            <a:gd name="adj" fmla="val 10000"/>
          </a:avLst>
        </a:prstGeom>
        <a:solidFill>
          <a:schemeClr val="accent2">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Autonomy</a:t>
          </a:r>
        </a:p>
      </dsp:txBody>
      <dsp:txXfrm>
        <a:off x="545513" y="1307323"/>
        <a:ext cx="4137404" cy="589216"/>
      </dsp:txXfrm>
    </dsp:sp>
    <dsp:sp modelId="{737108EF-6334-4351-B5A5-B9590AAC1390}">
      <dsp:nvSpPr>
        <dsp:cNvPr id="0" name=""/>
        <dsp:cNvSpPr/>
      </dsp:nvSpPr>
      <dsp:spPr>
        <a:xfrm>
          <a:off x="527182" y="2011160"/>
          <a:ext cx="4174066" cy="625878"/>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Connection</a:t>
          </a:r>
        </a:p>
      </dsp:txBody>
      <dsp:txXfrm>
        <a:off x="545513" y="2029491"/>
        <a:ext cx="4137404" cy="589216"/>
      </dsp:txXfrm>
    </dsp:sp>
    <dsp:sp modelId="{24FFE015-DF3E-4CD7-8AC7-BD3EBE26F456}">
      <dsp:nvSpPr>
        <dsp:cNvPr id="0" name=""/>
        <dsp:cNvSpPr/>
      </dsp:nvSpPr>
      <dsp:spPr>
        <a:xfrm>
          <a:off x="527182" y="2733327"/>
          <a:ext cx="4174066" cy="625878"/>
        </a:xfrm>
        <a:prstGeom prst="roundRect">
          <a:avLst>
            <a:gd name="adj" fmla="val 10000"/>
          </a:avLst>
        </a:prstGeom>
        <a:solidFill>
          <a:schemeClr val="accent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Open Sans Light" pitchFamily="2" charset="0"/>
              <a:ea typeface="Open Sans Light" pitchFamily="2" charset="0"/>
              <a:cs typeface="Open Sans Light" pitchFamily="2" charset="0"/>
            </a:rPr>
            <a:t>Purpose</a:t>
          </a:r>
        </a:p>
      </dsp:txBody>
      <dsp:txXfrm>
        <a:off x="545513" y="2751658"/>
        <a:ext cx="4137404" cy="589216"/>
      </dsp:txXfrm>
    </dsp:sp>
    <dsp:sp modelId="{140A6DC7-9292-418A-BD67-FAC200BCACAB}">
      <dsp:nvSpPr>
        <dsp:cNvPr id="0" name=""/>
        <dsp:cNvSpPr/>
      </dsp:nvSpPr>
      <dsp:spPr>
        <a:xfrm>
          <a:off x="527182" y="3455495"/>
          <a:ext cx="4174066" cy="625878"/>
        </a:xfrm>
        <a:prstGeom prst="roundRect">
          <a:avLst>
            <a:gd name="adj" fmla="val 10000"/>
          </a:avLst>
        </a:prstGeom>
        <a:solidFill>
          <a:schemeClr val="accent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latin typeface="Open Sans Light" pitchFamily="2" charset="0"/>
              <a:ea typeface="Open Sans Light" pitchFamily="2" charset="0"/>
              <a:cs typeface="Open Sans Light" pitchFamily="2" charset="0"/>
            </a:rPr>
            <a:t>Recognition</a:t>
          </a:r>
        </a:p>
      </dsp:txBody>
      <dsp:txXfrm>
        <a:off x="545513" y="3473826"/>
        <a:ext cx="4137404" cy="589216"/>
      </dsp:txXfrm>
    </dsp:sp>
    <dsp:sp modelId="{F736F89A-D663-4410-8A72-9D2FB6CC8966}">
      <dsp:nvSpPr>
        <dsp:cNvPr id="0" name=""/>
        <dsp:cNvSpPr/>
      </dsp:nvSpPr>
      <dsp:spPr>
        <a:xfrm>
          <a:off x="5614325" y="0"/>
          <a:ext cx="5217582" cy="4296293"/>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Deflate</a:t>
          </a:r>
        </a:p>
      </dsp:txBody>
      <dsp:txXfrm>
        <a:off x="5614325" y="0"/>
        <a:ext cx="5217582" cy="1288887"/>
      </dsp:txXfrm>
    </dsp:sp>
    <dsp:sp modelId="{22BED021-1CDB-4DF1-84B1-811CC4BD9EEC}">
      <dsp:nvSpPr>
        <dsp:cNvPr id="0" name=""/>
        <dsp:cNvSpPr/>
      </dsp:nvSpPr>
      <dsp:spPr>
        <a:xfrm>
          <a:off x="6136083" y="1288992"/>
          <a:ext cx="4174066" cy="625878"/>
        </a:xfrm>
        <a:prstGeom prst="roundRect">
          <a:avLst>
            <a:gd name="adj" fmla="val 10000"/>
          </a:avLst>
        </a:prstGeom>
        <a:solidFill>
          <a:schemeClr val="tx2">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Control</a:t>
          </a:r>
        </a:p>
      </dsp:txBody>
      <dsp:txXfrm>
        <a:off x="6154414" y="1307323"/>
        <a:ext cx="4137404" cy="589216"/>
      </dsp:txXfrm>
    </dsp:sp>
    <dsp:sp modelId="{CF1E591F-405C-4EF2-83A8-A6CB224BB7A2}">
      <dsp:nvSpPr>
        <dsp:cNvPr id="0" name=""/>
        <dsp:cNvSpPr/>
      </dsp:nvSpPr>
      <dsp:spPr>
        <a:xfrm>
          <a:off x="6136083" y="2011160"/>
          <a:ext cx="4174066" cy="625878"/>
        </a:xfrm>
        <a:prstGeom prst="roundRect">
          <a:avLst>
            <a:gd name="adj" fmla="val 10000"/>
          </a:avLst>
        </a:prstGeom>
        <a:solidFill>
          <a:schemeClr val="tx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Comparison</a:t>
          </a:r>
        </a:p>
      </dsp:txBody>
      <dsp:txXfrm>
        <a:off x="6154414" y="2029491"/>
        <a:ext cx="4137404" cy="589216"/>
      </dsp:txXfrm>
    </dsp:sp>
    <dsp:sp modelId="{8E9A64DB-89D1-4CE2-8932-83ABCA3C7972}">
      <dsp:nvSpPr>
        <dsp:cNvPr id="0" name=""/>
        <dsp:cNvSpPr/>
      </dsp:nvSpPr>
      <dsp:spPr>
        <a:xfrm>
          <a:off x="6136083" y="2733327"/>
          <a:ext cx="4174066" cy="625878"/>
        </a:xfrm>
        <a:prstGeom prst="roundRect">
          <a:avLst>
            <a:gd name="adj" fmla="val 10000"/>
          </a:avLst>
        </a:prstGeom>
        <a:solidFill>
          <a:schemeClr val="tx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a:latin typeface="Open Sans Light" pitchFamily="2" charset="0"/>
              <a:ea typeface="Open Sans Light" pitchFamily="2" charset="0"/>
              <a:cs typeface="Open Sans Light" pitchFamily="2" charset="0"/>
            </a:rPr>
            <a:t>Criticism</a:t>
          </a:r>
          <a:endParaRPr lang="en-US" sz="3200" kern="1200" dirty="0">
            <a:latin typeface="Open Sans Light" pitchFamily="2" charset="0"/>
            <a:ea typeface="Open Sans Light" pitchFamily="2" charset="0"/>
            <a:cs typeface="Open Sans Light" pitchFamily="2" charset="0"/>
          </a:endParaRPr>
        </a:p>
      </dsp:txBody>
      <dsp:txXfrm>
        <a:off x="6154414" y="2751658"/>
        <a:ext cx="4137404" cy="589216"/>
      </dsp:txXfrm>
    </dsp:sp>
    <dsp:sp modelId="{CAA16F3B-28EC-4CA1-97DF-BDA3BA247B88}">
      <dsp:nvSpPr>
        <dsp:cNvPr id="0" name=""/>
        <dsp:cNvSpPr/>
      </dsp:nvSpPr>
      <dsp:spPr>
        <a:xfrm>
          <a:off x="6136083" y="3455495"/>
          <a:ext cx="4174066" cy="625878"/>
        </a:xfrm>
        <a:prstGeom prst="roundRect">
          <a:avLst>
            <a:gd name="adj" fmla="val 10000"/>
          </a:avLst>
        </a:prstGeom>
        <a:solidFill>
          <a:schemeClr val="tx2">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Dismissal</a:t>
          </a:r>
        </a:p>
      </dsp:txBody>
      <dsp:txXfrm>
        <a:off x="6154414" y="3473826"/>
        <a:ext cx="4137404" cy="58921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7A09B-0189-424F-885D-73E928DFDA2B}"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F2413-6DBD-422A-9570-774272833638}" type="slidenum">
              <a:rPr lang="en-US" smtClean="0"/>
              <a:t>‹#›</a:t>
            </a:fld>
            <a:endParaRPr lang="en-US"/>
          </a:p>
        </p:txBody>
      </p:sp>
    </p:spTree>
    <p:extLst>
      <p:ext uri="{BB962C8B-B14F-4D97-AF65-F5344CB8AC3E}">
        <p14:creationId xmlns:p14="http://schemas.microsoft.com/office/powerpoint/2010/main" val="376672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07/s40617-015-0045-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177/106342661876310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About this Action Pack</a:t>
            </a:r>
            <a:endParaRPr lang="en-US" b="0" dirty="0"/>
          </a:p>
          <a:p>
            <a:r>
              <a:rPr lang="en-US" b="0" dirty="0"/>
              <a:t>This session takes 60 minutes. The session includes information for you the presenter, activities for participants, and a debrief for each activity.</a:t>
            </a:r>
          </a:p>
          <a:p>
            <a:endParaRPr lang="en-US" b="0" dirty="0"/>
          </a:p>
          <a:p>
            <a:r>
              <a:rPr lang="en-US" b="1" dirty="0"/>
              <a:t>Notes Section</a:t>
            </a:r>
          </a:p>
          <a:p>
            <a:r>
              <a:rPr lang="en-US" b="0" dirty="0"/>
              <a:t>In the notes section, you will find a complete guide to each slide including timing, what to say, related activities and debriefs. You can read from the notes like a script or feel free to adapt and add to the content to make it relevant for your program. One thing to note is that instructions in italics are instructions to you, the presenter.</a:t>
            </a:r>
          </a:p>
          <a:p>
            <a:endParaRPr lang="en-US" b="0" dirty="0"/>
          </a:p>
          <a:p>
            <a:r>
              <a:rPr lang="en-US" b="1" dirty="0"/>
              <a:t>Activities</a:t>
            </a:r>
          </a:p>
          <a:p>
            <a:r>
              <a:rPr lang="en-US" b="0" dirty="0"/>
              <a:t>There are instructions throughout the session for both in-person and virtual versions of the activities. Use whichever format best suits your implementation of the session. </a:t>
            </a:r>
          </a:p>
          <a:p>
            <a:endParaRPr lang="en-US" b="0" dirty="0"/>
          </a:p>
          <a:p>
            <a:r>
              <a:rPr lang="en-US" b="1" dirty="0"/>
              <a:t>Debrief</a:t>
            </a:r>
          </a:p>
          <a:p>
            <a:r>
              <a:rPr lang="en-US" b="0" dirty="0"/>
              <a:t>Debriefs follow each activity and are comprised of two parts: Observe &amp; Identify Concepts and Apply Concepts. </a:t>
            </a:r>
          </a:p>
          <a:p>
            <a:pPr marL="171450" indent="-171450">
              <a:buFont typeface="Arial" panose="020B0604020202020204" pitchFamily="34" charset="0"/>
              <a:buChar char="•"/>
            </a:pPr>
            <a:r>
              <a:rPr lang="en-US" b="0" dirty="0"/>
              <a:t>Observe &amp; Identify: </a:t>
            </a:r>
            <a:r>
              <a:rPr lang="en-US" dirty="0"/>
              <a:t>As the facilitator of the session, observe participants during the activity and be prepared to comment on your observations. Participants should identify concepts from the activity and discuss.</a:t>
            </a:r>
            <a:endParaRPr lang="en-US" b="0" dirty="0"/>
          </a:p>
          <a:p>
            <a:pPr marL="171450" indent="-171450">
              <a:buFont typeface="Arial" panose="020B0604020202020204" pitchFamily="34" charset="0"/>
              <a:buChar char="•"/>
            </a:pPr>
            <a:r>
              <a:rPr lang="en-US" b="0" dirty="0"/>
              <a:t>Apply Concepts: </a:t>
            </a:r>
            <a:r>
              <a:rPr lang="en-US" dirty="0"/>
              <a:t>The last part of the debrief is taking the identified concepts and having participants discuss applying those concepts to the context of your program.</a:t>
            </a:r>
            <a:endParaRPr lang="en-US" b="0" dirty="0"/>
          </a:p>
          <a:p>
            <a:endParaRPr lang="en-US" b="0" dirty="0"/>
          </a:p>
          <a:p>
            <a:r>
              <a:rPr lang="en-US" b="1" dirty="0"/>
              <a:t>How to Adapt this Session</a:t>
            </a:r>
          </a:p>
          <a:p>
            <a:r>
              <a:rPr lang="en-US" b="0" dirty="0"/>
              <a:t>You can expand this session by:</a:t>
            </a:r>
          </a:p>
          <a:p>
            <a:pPr marL="171450" indent="-171450">
              <a:buFont typeface="Arial" panose="020B0604020202020204" pitchFamily="34" charset="0"/>
              <a:buChar char="•"/>
            </a:pPr>
            <a:r>
              <a:rPr lang="en-US" b="0" dirty="0"/>
              <a:t>Spending more time on the activities as needed or desired.</a:t>
            </a:r>
          </a:p>
          <a:p>
            <a:pPr marL="171450" indent="-171450">
              <a:buFont typeface="Arial" panose="020B0604020202020204" pitchFamily="34" charset="0"/>
              <a:buChar char="•"/>
            </a:pPr>
            <a:r>
              <a:rPr lang="en-US" b="0" dirty="0"/>
              <a:t>Adapting the examples and scenarios to align with your program.</a:t>
            </a: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F2413-6DBD-422A-9570-7742728336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29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dirty="0"/>
              <a:t>1 min</a:t>
            </a:r>
          </a:p>
          <a:p>
            <a:pPr algn="l" rtl="0" fontAlgn="base"/>
            <a:r>
              <a:rPr lang="en-US" sz="1200" b="0" i="0" u="none" strike="noStrike" dirty="0">
                <a:solidFill>
                  <a:srgbClr val="000000"/>
                </a:solidFill>
                <a:effectLst/>
                <a:latin typeface="Calibri"/>
                <a:cs typeface="Calibri"/>
              </a:rPr>
              <a:t>0:23-0:24</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sng" dirty="0">
                <a:solidFill>
                  <a:srgbClr val="000000"/>
                </a:solidFill>
                <a:effectLst/>
                <a:latin typeface="Calibri"/>
                <a:cs typeface="Calibri"/>
              </a:rPr>
              <a:t>Say</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r>
              <a:rPr lang="en-US" dirty="0"/>
              <a:t>We have rules, and these are important. But these don’t support the positive learning environment we are attempting to make. The rules are what you can and can’t do, but the expectations are how you expect students to engage in the activities. They are statements of how everyone (youth and staff) will interact in 3-5 statements. They will be written in everyday language. </a:t>
            </a:r>
          </a:p>
          <a:p>
            <a:endParaRPr lang="en-US" dirty="0">
              <a:cs typeface="Calibri" panose="020F0502020204030204"/>
            </a:endParaRPr>
          </a:p>
          <a:p>
            <a:r>
              <a:rPr lang="en-US" dirty="0"/>
              <a:t>Setting these expectations or as we </a:t>
            </a:r>
            <a:r>
              <a:rPr lang="en-US"/>
              <a:t>sometimes</a:t>
            </a:r>
            <a:r>
              <a:rPr lang="en-US" dirty="0"/>
              <a:t> call them, norms, is best done with the students. For more on how to develop these, check out </a:t>
            </a:r>
            <a:r>
              <a:rPr lang="en-US" b="1" i="0" dirty="0"/>
              <a:t>Culture by Design </a:t>
            </a:r>
            <a:r>
              <a:rPr lang="en-US" b="0" i="0" dirty="0"/>
              <a:t>in on-demand training on The Dash. </a:t>
            </a:r>
            <a:endParaRPr lang="en-US" dirty="0">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10</a:t>
            </a:fld>
            <a:endParaRPr lang="en-US"/>
          </a:p>
        </p:txBody>
      </p:sp>
    </p:spTree>
    <p:extLst>
      <p:ext uri="{BB962C8B-B14F-4D97-AF65-F5344CB8AC3E}">
        <p14:creationId xmlns:p14="http://schemas.microsoft.com/office/powerpoint/2010/main" val="1927281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dirty="0"/>
              <a:t>4 mins</a:t>
            </a:r>
          </a:p>
          <a:p>
            <a:pPr algn="l" rtl="0" fontAlgn="base"/>
            <a:r>
              <a:rPr lang="en-US" sz="1200" b="0" i="0" u="none" strike="noStrike" dirty="0">
                <a:solidFill>
                  <a:srgbClr val="000000"/>
                </a:solidFill>
                <a:effectLst/>
                <a:latin typeface="Calibri"/>
                <a:cs typeface="Calibri"/>
              </a:rPr>
              <a:t>0:24-0:28</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sng" dirty="0">
                <a:solidFill>
                  <a:srgbClr val="000000"/>
                </a:solidFill>
                <a:effectLst/>
                <a:latin typeface="Calibri"/>
                <a:cs typeface="Calibri"/>
              </a:rPr>
              <a:t>Say</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r>
              <a:rPr lang="en-US" b="0" dirty="0"/>
              <a:t>It is important that we revisit the definition of consequences. In many cases, we default to consequences being the result of something negative, but here we see the definition does not allude to a singular positive or negative outcome. We can help youth understand the positive and negative consequences of their behavior through rewards and correction, penalties, and discipline . Desirable behavior must bring rewards and undesirable behavior should be corrected, penalized in some cases, and even disciplined. </a:t>
            </a:r>
            <a:endParaRPr lang="en-US" b="0" dirty="0">
              <a:cs typeface="Calibri"/>
            </a:endParaRPr>
          </a:p>
          <a:p>
            <a:endParaRPr lang="en-US" b="0" dirty="0"/>
          </a:p>
          <a:p>
            <a:r>
              <a:rPr lang="en-US" b="0" i="1" dirty="0"/>
              <a:t>Click to display positive consequences.</a:t>
            </a:r>
            <a:br>
              <a:rPr lang="en-US" b="0" i="1" dirty="0"/>
            </a:br>
            <a:r>
              <a:rPr lang="en-US" b="1" dirty="0"/>
              <a:t>Positive </a:t>
            </a:r>
            <a:r>
              <a:rPr lang="en-US" dirty="0"/>
              <a:t>Sometimes it is easy to offer nothing for desirable behavior. That youth who “act right” are expected to sit quietly and do their work, not rewarded for this behavior. Be sure to plan rewards that encourage this behavior. Some possible rewards can be:</a:t>
            </a:r>
            <a:endParaRPr lang="en-US" dirty="0">
              <a:cs typeface="Calibri"/>
            </a:endParaRPr>
          </a:p>
          <a:p>
            <a:pPr marL="171450" indent="-171450">
              <a:buFont typeface="Arial" panose="020B0604020202020204" pitchFamily="34" charset="0"/>
              <a:buChar char="•"/>
            </a:pPr>
            <a:r>
              <a:rPr lang="en-US" dirty="0"/>
              <a:t>Attention – Some crave attention and giving it to them can be a reward.</a:t>
            </a:r>
            <a:endParaRPr lang="en-US" dirty="0">
              <a:cs typeface="Calibri"/>
            </a:endParaRPr>
          </a:p>
          <a:p>
            <a:pPr marL="171450" indent="-171450">
              <a:buFont typeface="Arial" panose="020B0604020202020204" pitchFamily="34" charset="0"/>
              <a:buChar char="•"/>
            </a:pPr>
            <a:r>
              <a:rPr lang="en-US" dirty="0"/>
              <a:t>Responsibilities – Giving youth responsibilities (paper passer, line leader, teacher for the day, etc.) are free rewards that they (particularly K-5) crave.</a:t>
            </a:r>
            <a:endParaRPr lang="en-US" dirty="0">
              <a:cs typeface="Calibri"/>
            </a:endParaRPr>
          </a:p>
          <a:p>
            <a:pPr marL="171450" indent="-171450">
              <a:buFont typeface="Arial" panose="020B0604020202020204" pitchFamily="34" charset="0"/>
              <a:buChar char="•"/>
            </a:pPr>
            <a:r>
              <a:rPr lang="en-US" dirty="0"/>
              <a:t>Choice – Youth should have choice throughout the program, but opportunities for additional choice can be used as additional rewards. For example, allowing them to choose between kickball and pickle ball as a reward can be effective.</a:t>
            </a:r>
            <a:endParaRPr lang="en-US" dirty="0">
              <a:cs typeface="Calibri"/>
            </a:endParaRPr>
          </a:p>
          <a:p>
            <a:pPr marL="171450" indent="-171450">
              <a:buFont typeface="Arial" panose="020B0604020202020204" pitchFamily="34" charset="0"/>
              <a:buChar char="•"/>
            </a:pPr>
            <a:r>
              <a:rPr lang="en-US" dirty="0"/>
              <a:t>Prizes – These are what we think of as rewards most commonly and probably the most expensive – the only expense – of the rewards. </a:t>
            </a:r>
          </a:p>
          <a:p>
            <a:pPr marL="0" indent="0">
              <a:buFont typeface="Arial" panose="020B0604020202020204" pitchFamily="34" charset="0"/>
              <a:buNone/>
            </a:pPr>
            <a:r>
              <a:rPr lang="en-US" dirty="0">
                <a:cs typeface="Calibri"/>
              </a:rPr>
              <a:t>Keep in mind, that we want to be supporting and building intrinsic motivation in youth for desirable behavior. Not every reward has to be tangible or special. Reinforcing positive behavior that you see with acknowledgment goes a long way. We’ll touch on acknowledgement a little later today. </a:t>
            </a:r>
          </a:p>
          <a:p>
            <a:endParaRPr lang="en-US" dirty="0"/>
          </a:p>
          <a:p>
            <a:r>
              <a:rPr lang="en-US" dirty="0"/>
              <a:t>We'd love to hear from you in the chat. What rewards do you use in your program?</a:t>
            </a:r>
            <a:endParaRPr lang="en-US" dirty="0">
              <a:cs typeface="Calibri"/>
            </a:endParaRPr>
          </a:p>
          <a:p>
            <a:endParaRPr lang="en-US" dirty="0"/>
          </a:p>
          <a:p>
            <a:r>
              <a:rPr lang="en-US" i="1" dirty="0"/>
              <a:t>Click to display negative consequences.</a:t>
            </a:r>
          </a:p>
          <a:p>
            <a:r>
              <a:rPr lang="en-US" b="1" dirty="0"/>
              <a:t>Negative </a:t>
            </a:r>
            <a:r>
              <a:rPr lang="en-US" b="0" dirty="0"/>
              <a:t>You also have a series of consequences written that can be used in response to behavior. It is important that both you and the youth are aware of what these are. Not to be threats, but instead to support a positive environment where they know what will happen if their behavior is not in alignment with the expectations.</a:t>
            </a:r>
            <a:endParaRPr lang="en-US" b="0" dirty="0">
              <a:cs typeface="Calibri"/>
            </a:endParaRPr>
          </a:p>
          <a:p>
            <a:endParaRPr lang="en-US" b="0" dirty="0"/>
          </a:p>
          <a:p>
            <a:r>
              <a:rPr lang="en-US" b="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Dictionary.com | Meanings &amp; Definitions of English Words. (2025). In </a:t>
            </a:r>
            <a:r>
              <a:rPr lang="en-US" sz="1200" i="1" kern="1200" dirty="0">
                <a:solidFill>
                  <a:schemeClr val="tx1"/>
                </a:solidFill>
                <a:effectLst/>
                <a:latin typeface="+mn-lt"/>
                <a:ea typeface="+mn-ea"/>
                <a:cs typeface="+mn-cs"/>
              </a:rPr>
              <a:t>Dictionary.com</a:t>
            </a:r>
            <a:r>
              <a:rPr lang="en-US" sz="1200" kern="1200" dirty="0">
                <a:solidFill>
                  <a:schemeClr val="tx1"/>
                </a:solidFill>
                <a:effectLst/>
                <a:latin typeface="+mn-lt"/>
                <a:ea typeface="+mn-ea"/>
                <a:cs typeface="+mn-cs"/>
              </a:rPr>
              <a:t>. https://www.dictionary.com/browse/consequence</a:t>
            </a:r>
          </a:p>
          <a:p>
            <a:endParaRPr lang="en-US" b="1" dirty="0"/>
          </a:p>
        </p:txBody>
      </p:sp>
      <p:sp>
        <p:nvSpPr>
          <p:cNvPr id="4" name="Slide Number Placeholder 3"/>
          <p:cNvSpPr>
            <a:spLocks noGrp="1"/>
          </p:cNvSpPr>
          <p:nvPr>
            <p:ph type="sldNum" sz="quarter" idx="5"/>
          </p:nvPr>
        </p:nvSpPr>
        <p:spPr/>
        <p:txBody>
          <a:bodyPr/>
          <a:lstStyle/>
          <a:p>
            <a:fld id="{A44DC22F-BBBF-9545-BEA6-DDEB9D9BC3E6}" type="slidenum">
              <a:rPr lang="en-US" smtClean="0"/>
              <a:t>11</a:t>
            </a:fld>
            <a:endParaRPr lang="en-US"/>
          </a:p>
        </p:txBody>
      </p:sp>
    </p:spTree>
    <p:extLst>
      <p:ext uri="{BB962C8B-B14F-4D97-AF65-F5344CB8AC3E}">
        <p14:creationId xmlns:p14="http://schemas.microsoft.com/office/powerpoint/2010/main" val="338867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000000"/>
                </a:solidFill>
                <a:latin typeface="Calibri"/>
                <a:cs typeface="Calibri"/>
              </a:rPr>
              <a:t>1</a:t>
            </a:r>
            <a:r>
              <a:rPr lang="en-US" sz="1200" b="0" i="0" u="none" strike="noStrike" dirty="0">
                <a:solidFill>
                  <a:srgbClr val="000000"/>
                </a:solidFill>
                <a:effectLst/>
                <a:latin typeface="Calibri"/>
                <a:cs typeface="Calibri"/>
              </a:rPr>
              <a:t> min</a:t>
            </a:r>
            <a:endParaRPr lang="en-US" dirty="0"/>
          </a:p>
          <a:p>
            <a:pPr algn="l" rtl="0" fontAlgn="base"/>
            <a:r>
              <a:rPr lang="en-US" sz="1200" b="0" i="0" u="none" strike="noStrike" dirty="0">
                <a:solidFill>
                  <a:srgbClr val="000000"/>
                </a:solidFill>
                <a:effectLst/>
                <a:latin typeface="Calibri"/>
                <a:cs typeface="Calibri"/>
              </a:rPr>
              <a:t>0:28-0:29</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sng" dirty="0">
                <a:solidFill>
                  <a:srgbClr val="000000"/>
                </a:solidFill>
                <a:effectLst/>
                <a:latin typeface="Calibri"/>
                <a:cs typeface="Calibri"/>
              </a:rPr>
              <a:t>Say</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r>
              <a:rPr lang="en-US" dirty="0"/>
              <a:t>Finally, when we plan youth-centered activities, we are creating a positive learning environment. These are activities where students lead the inquiry and are hands on. Some examples of student-centered activities include:</a:t>
            </a:r>
          </a:p>
          <a:p>
            <a:pPr marL="171450" indent="-171450">
              <a:buFont typeface="Arial" panose="020B0604020202020204" pitchFamily="34" charset="0"/>
              <a:buChar char="•"/>
            </a:pPr>
            <a:r>
              <a:rPr lang="en-US" dirty="0"/>
              <a:t>Project based learning: where students actively explore real-world problems and challenges through sustained projects, developing knowledge and skills by creating products, presentations, or solutions</a:t>
            </a:r>
          </a:p>
          <a:p>
            <a:pPr marL="171450" indent="-171450">
              <a:buFont typeface="Arial" panose="020B0604020202020204" pitchFamily="34" charset="0"/>
              <a:buChar char="•"/>
            </a:pPr>
            <a:r>
              <a:rPr lang="en-US" dirty="0"/>
              <a:t>Service and expeditionary learning: Service learning combines academic learning with meaningful community service, allowing students to apply skills to meet real community needs while reflecting on their experiences to deepen understanding. </a:t>
            </a:r>
            <a:r>
              <a:rPr lang="en-US" b="0" dirty="0"/>
              <a:t>Expeditionary learning is also a</a:t>
            </a:r>
            <a:r>
              <a:rPr lang="en-US" dirty="0"/>
              <a:t> hands-on model that is inquiry-based where students engage in in-depth explorations that integrate multiple subjects.</a:t>
            </a:r>
          </a:p>
          <a:p>
            <a:pPr marL="171450" indent="-171450">
              <a:buFont typeface="Arial" panose="020B0604020202020204" pitchFamily="34" charset="0"/>
              <a:buChar char="•"/>
            </a:pPr>
            <a:r>
              <a:rPr lang="en-US" dirty="0"/>
              <a:t>Other hands-on student-led opportunities</a:t>
            </a:r>
          </a:p>
          <a:p>
            <a:pPr marL="0" indent="0">
              <a:buFont typeface="Arial" panose="020B0604020202020204" pitchFamily="34" charset="0"/>
              <a:buNone/>
            </a:pPr>
            <a:endParaRPr lang="en-US" dirty="0"/>
          </a:p>
          <a:p>
            <a:pPr>
              <a:buFont typeface="Arial" panose="020B0604020202020204" pitchFamily="34" charset="0"/>
            </a:pPr>
            <a:r>
              <a:rPr lang="en-US" dirty="0"/>
              <a:t>Youth-centered activities are essential to creating a positive learning environment and to positive behavior management. After spending so much time on organizing our space and setting expectations, you can still have a negative environment where youth don't want to be or where they don't engage because they are unhappy or unfulfilled. </a:t>
            </a:r>
            <a:endParaRPr lang="en-US" dirty="0">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12</a:t>
            </a:fld>
            <a:endParaRPr lang="en-US"/>
          </a:p>
        </p:txBody>
      </p:sp>
    </p:spTree>
    <p:extLst>
      <p:ext uri="{BB962C8B-B14F-4D97-AF65-F5344CB8AC3E}">
        <p14:creationId xmlns:p14="http://schemas.microsoft.com/office/powerpoint/2010/main" val="1210089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7 mins</a:t>
            </a:r>
          </a:p>
          <a:p>
            <a:r>
              <a:rPr lang="en-US" b="0" dirty="0"/>
              <a:t>0:29-0:36</a:t>
            </a:r>
          </a:p>
          <a:p>
            <a:endParaRPr lang="en-US" b="0" dirty="0"/>
          </a:p>
          <a:p>
            <a:r>
              <a:rPr lang="en-US" b="1" dirty="0"/>
              <a:t>In-Person Activity – Discussion</a:t>
            </a:r>
          </a:p>
          <a:p>
            <a:r>
              <a:rPr lang="en-US" dirty="0"/>
              <a:t>We're going to do a quick exercise to examine what energizes youth versus what drains their motivation. Think about the young people you work with - what lights them up, and what shuts them down? Some suggestions are on the screen, but feel free to add your own ideas. </a:t>
            </a:r>
          </a:p>
          <a:p>
            <a:endParaRPr lang="en-US" dirty="0"/>
          </a:p>
          <a:p>
            <a:r>
              <a:rPr lang="en-US" b="1" dirty="0"/>
              <a:t>Virtual Activity – Annotation/Chat </a:t>
            </a:r>
          </a:p>
          <a:p>
            <a:r>
              <a:rPr lang="en-US" dirty="0"/>
              <a:t>We're going to do a quick exercise to examine what energizes youth versus what drains their motivation. Think about the young people you work with - what lights them up, and what shuts them down? Using your annotation tool, which of these things motivates your youth?</a:t>
            </a:r>
          </a:p>
          <a:p>
            <a:endParaRPr lang="en-US" dirty="0"/>
          </a:p>
          <a:p>
            <a:r>
              <a:rPr lang="en-US" b="1" dirty="0"/>
              <a:t>Debrief</a:t>
            </a:r>
          </a:p>
          <a:p>
            <a:r>
              <a:rPr lang="en-US" b="1" i="0" dirty="0"/>
              <a:t>Observe</a:t>
            </a:r>
            <a:r>
              <a:rPr lang="en-US" b="0" i="0" dirty="0"/>
              <a:t> </a:t>
            </a:r>
            <a:r>
              <a:rPr lang="en-US" b="1" i="0" dirty="0"/>
              <a:t>&amp; Identify Concepts</a:t>
            </a:r>
            <a:r>
              <a:rPr lang="en-US" b="0" i="0" dirty="0"/>
              <a:t> </a:t>
            </a:r>
            <a:r>
              <a:rPr lang="en-US" dirty="0"/>
              <a:t>What themes emerge with the things that motivate youth? What about the things that don’t? </a:t>
            </a:r>
            <a:r>
              <a:rPr lang="en-US" i="1" dirty="0"/>
              <a:t>Click to display comparison. </a:t>
            </a:r>
            <a:r>
              <a:rPr lang="en-US" i="0" dirty="0"/>
              <a:t>We can see that key motivators are autonomy, connection, purpose, and recognition. Things that can contribute to poor motivation include overly controlled settings, comparison to others, criticism, and dismissal of needs and preferences.</a:t>
            </a:r>
            <a:endParaRPr lang="en-US" b="1" i="0" dirty="0"/>
          </a:p>
          <a:p>
            <a:r>
              <a:rPr lang="en-US" b="1" i="0" dirty="0"/>
              <a:t>Apply</a:t>
            </a:r>
            <a:r>
              <a:rPr lang="en-US" b="0" i="0" dirty="0"/>
              <a:t> </a:t>
            </a:r>
            <a:r>
              <a:rPr lang="en-US" dirty="0"/>
              <a:t>Why does this matter for how we design our programs and interactions?</a:t>
            </a:r>
          </a:p>
          <a:p>
            <a:endParaRPr lang="en-US" b="1" i="0" dirty="0"/>
          </a:p>
          <a:p>
            <a:r>
              <a:rPr lang="en-US" dirty="0"/>
              <a:t>This quick exercise shows us that motivation isn't about complicated reward systems (although youth love prizes and incentives) - it's often about basic respect, choice, and recognition. As we move into our next section, keep these insights in mind. The physical and emotional environment we create feeds positive behavior.</a:t>
            </a:r>
            <a:endParaRPr lang="en-US" b="1" i="0" dirty="0"/>
          </a:p>
        </p:txBody>
      </p:sp>
      <p:sp>
        <p:nvSpPr>
          <p:cNvPr id="4" name="Slide Number Placeholder 3"/>
          <p:cNvSpPr>
            <a:spLocks noGrp="1"/>
          </p:cNvSpPr>
          <p:nvPr>
            <p:ph type="sldNum" sz="quarter" idx="5"/>
          </p:nvPr>
        </p:nvSpPr>
        <p:spPr/>
        <p:txBody>
          <a:bodyPr/>
          <a:lstStyle/>
          <a:p>
            <a:fld id="{1BFF2413-6DBD-422A-9570-774272833638}" type="slidenum">
              <a:rPr lang="en-US" smtClean="0"/>
              <a:t>13</a:t>
            </a:fld>
            <a:endParaRPr lang="en-US"/>
          </a:p>
        </p:txBody>
      </p:sp>
    </p:spTree>
    <p:extLst>
      <p:ext uri="{BB962C8B-B14F-4D97-AF65-F5344CB8AC3E}">
        <p14:creationId xmlns:p14="http://schemas.microsoft.com/office/powerpoint/2010/main" val="142908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0:36-0:38</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Calibri"/>
                <a:ea typeface="+mn-ea"/>
                <a:cs typeface="Calibri"/>
              </a:rPr>
              <a:t>Say</a:t>
            </a: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r>
              <a:rPr lang="en-US" dirty="0"/>
              <a:t>We want to lean into a little more how you can support positive behavior in your places and spaces. Have you heard the term Positive Behavior Support or PBS for short. PBS represents a paradigm shift from traditional punitive approaches to a proactive, educational model. It started with understanding that behavior is communication. Based on applied behavior analysis principles and understanding the functions of behavior, PBS emphasizes understanding the function of behavior and teaching replacement skills. Research demonstrates that PBS approaches lead to better long-term outcomes, stronger relationships, and more positive school climates compared to purely punitive systems (Horner &amp; Sugai, 2015). To learn more about the functions of behavior, check out the training from October </a:t>
            </a:r>
            <a:r>
              <a:rPr lang="en-US" b="1" dirty="0"/>
              <a:t>The Why Behind the What</a:t>
            </a:r>
            <a:r>
              <a:rPr lang="en-US" b="0" dirty="0"/>
              <a:t> available on-demand on The Dash. </a:t>
            </a:r>
          </a:p>
          <a:p>
            <a:endParaRPr lang="en-US" b="0" dirty="0"/>
          </a:p>
          <a:p>
            <a:r>
              <a:rPr lang="en-US" b="0" i="1" dirty="0"/>
              <a:t>Click to display animation.</a:t>
            </a:r>
          </a:p>
          <a:p>
            <a:r>
              <a:rPr lang="en-US" b="0" dirty="0"/>
              <a:t>The shift comes when instead of punishing youth for unwanted behaviors, instead we teach or reinforce the desired behaviors. It also moves from shame and blame with misbehavior to maintaining dignity and respect when addressing it. It is a proactive approach as opposed to a reactive approach to addressing behavior. </a:t>
            </a:r>
            <a:endParaRPr lang="en-US" dirty="0"/>
          </a:p>
          <a:p>
            <a:endParaRPr lang="en-US" dirty="0"/>
          </a:p>
          <a:p>
            <a:r>
              <a:rPr lang="en-US" b="1" dirty="0"/>
              <a:t>Source</a:t>
            </a:r>
          </a:p>
          <a:p>
            <a:r>
              <a:rPr lang="en-US" dirty="0"/>
              <a:t>Horner, R. H., &amp; Sugai, G. (2015). School-wide PBIS: An example of applied behavior analysis implemented at a scale of social importance. </a:t>
            </a:r>
            <a:r>
              <a:rPr lang="en-US" i="1" dirty="0"/>
              <a:t>Behavior Analysis in Practice, 8</a:t>
            </a:r>
            <a:r>
              <a:rPr lang="en-US" dirty="0"/>
              <a:t>(1), 80-85. </a:t>
            </a:r>
            <a:r>
              <a:rPr lang="en-US" dirty="0">
                <a:hlinkClick r:id="rId3"/>
              </a:rPr>
              <a:t>https://doi.org/10.1007/s40617-015-0045-4</a:t>
            </a:r>
            <a:endParaRPr lang="en-US" b="1" dirty="0"/>
          </a:p>
        </p:txBody>
      </p:sp>
      <p:sp>
        <p:nvSpPr>
          <p:cNvPr id="4" name="Slide Number Placeholder 3"/>
          <p:cNvSpPr>
            <a:spLocks noGrp="1"/>
          </p:cNvSpPr>
          <p:nvPr>
            <p:ph type="sldNum" sz="quarter" idx="5"/>
          </p:nvPr>
        </p:nvSpPr>
        <p:spPr/>
        <p:txBody>
          <a:bodyPr/>
          <a:lstStyle/>
          <a:p>
            <a:fld id="{1BFF2413-6DBD-422A-9570-774272833638}" type="slidenum">
              <a:rPr lang="en-US" smtClean="0"/>
              <a:t>14</a:t>
            </a:fld>
            <a:endParaRPr lang="en-US"/>
          </a:p>
        </p:txBody>
      </p:sp>
    </p:spTree>
    <p:extLst>
      <p:ext uri="{BB962C8B-B14F-4D97-AF65-F5344CB8AC3E}">
        <p14:creationId xmlns:p14="http://schemas.microsoft.com/office/powerpoint/2010/main" val="4090890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0:38-0:40</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Calibri"/>
                <a:ea typeface="+mn-ea"/>
                <a:cs typeface="Calibri"/>
              </a:rPr>
              <a:t>Say</a:t>
            </a: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r>
              <a:rPr lang="en-US" dirty="0"/>
              <a:t>The key to maintaining relationships while addressing behavior is to preserve the young person's dignity and sense of agency. This involves using language that focuses on specific behaviors rather than character judgments, explaining the impact of behaviors on others, and providing opportunities for the youth to problem-solve and make better choices. Research shows that approaches that maintain relationship quality while addressing behavior</a:t>
            </a:r>
            <a:r>
              <a:rPr lang="en-US"/>
              <a:t>,</a:t>
            </a:r>
            <a:r>
              <a:rPr lang="en-US" dirty="0"/>
              <a:t> lead to better compliance and fewer repeat incidents (Cohen et al., 2009). So how do we do this?</a:t>
            </a:r>
          </a:p>
          <a:p>
            <a:pPr marL="171450" indent="-171450">
              <a:buFont typeface="Arial" panose="020B0604020202020204" pitchFamily="34" charset="0"/>
              <a:buChar char="•"/>
            </a:pPr>
            <a:r>
              <a:rPr lang="en-US" dirty="0"/>
              <a:t>First, separate the individual from the behavior understanding that however the behavior presents, it ultimately is a message that their needs are not being met in some way. </a:t>
            </a:r>
          </a:p>
          <a:p>
            <a:pPr marL="171450" indent="-171450">
              <a:buFont typeface="Arial" panose="020B0604020202020204" pitchFamily="34" charset="0"/>
              <a:buChar char="•"/>
            </a:pPr>
            <a:r>
              <a:rPr lang="en-US" dirty="0"/>
              <a:t>Utilize “I” statements and provide </a:t>
            </a:r>
            <a:r>
              <a:rPr lang="en-US"/>
              <a:t>an</a:t>
            </a:r>
            <a:r>
              <a:rPr lang="en-US" dirty="0"/>
              <a:t> explanation as to how the behavior impacts themselves, you, others in the program, and even the program as a whole.</a:t>
            </a:r>
          </a:p>
          <a:p>
            <a:pPr marL="171450" indent="-171450">
              <a:buFont typeface="Arial" panose="020B0604020202020204" pitchFamily="34" charset="0"/>
              <a:buChar char="•"/>
            </a:pPr>
            <a:r>
              <a:rPr lang="en-US" dirty="0"/>
              <a:t>Offer choices while maintaining agency. This means that you are giving them options of what comes next, but that ultimately it is up to them which option they choose. We just have to make sure there is understanding around what the consequences may be, positive or negative. </a:t>
            </a:r>
          </a:p>
          <a:p>
            <a:pPr marL="171450" indent="-171450">
              <a:buFont typeface="Arial" panose="020B0604020202020204" pitchFamily="34" charset="0"/>
              <a:buChar char="•"/>
            </a:pPr>
            <a:r>
              <a:rPr lang="en-US" dirty="0"/>
              <a:t>It’s also important to tailor your response and support to the size of the problem. What I mean by that, is in many if not all cases, it is better to have a private conversation with youth about their behavior. It shows respect and offers them safety to work through whatever it is that they need to work through. </a:t>
            </a:r>
          </a:p>
          <a:p>
            <a:endParaRPr lang="en-US" i="1" dirty="0"/>
          </a:p>
          <a:p>
            <a:r>
              <a:rPr lang="en-US" i="1" dirty="0"/>
              <a:t>Facilitator provide examples as possible. </a:t>
            </a:r>
          </a:p>
          <a:p>
            <a:endParaRPr lang="en-US" dirty="0"/>
          </a:p>
          <a:p>
            <a:r>
              <a:rPr lang="en-US" b="1" dirty="0"/>
              <a:t>Source</a:t>
            </a:r>
          </a:p>
          <a:p>
            <a:r>
              <a:rPr lang="en-US" dirty="0"/>
              <a:t>Cohen, J., McCabe, L., Michelli, N. M., &amp; Pickeral, T. (2009). School climate: Research, policy, practice, and teacher education. </a:t>
            </a:r>
            <a:r>
              <a:rPr lang="en-US" i="1" dirty="0"/>
              <a:t>Teachers College Record, 111</a:t>
            </a:r>
            <a:r>
              <a:rPr lang="en-US" dirty="0"/>
              <a:t>(1), 180-213.</a:t>
            </a:r>
            <a:endParaRPr lang="en-US" b="1" dirty="0"/>
          </a:p>
        </p:txBody>
      </p:sp>
      <p:sp>
        <p:nvSpPr>
          <p:cNvPr id="4" name="Slide Number Placeholder 3"/>
          <p:cNvSpPr>
            <a:spLocks noGrp="1"/>
          </p:cNvSpPr>
          <p:nvPr>
            <p:ph type="sldNum" sz="quarter" idx="5"/>
          </p:nvPr>
        </p:nvSpPr>
        <p:spPr/>
        <p:txBody>
          <a:bodyPr/>
          <a:lstStyle/>
          <a:p>
            <a:fld id="{1BFF2413-6DBD-422A-9570-774272833638}" type="slidenum">
              <a:rPr lang="en-US" smtClean="0"/>
              <a:t>15</a:t>
            </a:fld>
            <a:endParaRPr lang="en-US"/>
          </a:p>
        </p:txBody>
      </p:sp>
    </p:spTree>
    <p:extLst>
      <p:ext uri="{BB962C8B-B14F-4D97-AF65-F5344CB8AC3E}">
        <p14:creationId xmlns:p14="http://schemas.microsoft.com/office/powerpoint/2010/main" val="211464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0:40-0:42</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Calibri"/>
                <a:ea typeface="+mn-ea"/>
                <a:cs typeface="Calibri"/>
              </a:rPr>
              <a:t>Say</a:t>
            </a: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r>
              <a:rPr lang="en-US" dirty="0"/>
              <a:t>Effective redirection involves guiding youth toward better choices without shaming or blaming. This requires clear communication about expectations, specific suggestions for alternative behaviors, and connection to meaningful consequences that promote learning rather than punishment. The goal is to help youth develop internal motivation and self-regulation skills that will serve them beyond the immediate situation. Here are somethings to keep in mind when redirecting behavior:</a:t>
            </a:r>
          </a:p>
          <a:p>
            <a:pPr marL="171450" indent="-171450">
              <a:buFont typeface="Arial" panose="020B0604020202020204" pitchFamily="34" charset="0"/>
              <a:buChar char="•"/>
            </a:pPr>
            <a:r>
              <a:rPr lang="en-US" dirty="0"/>
              <a:t>It is important to keep </a:t>
            </a:r>
            <a:r>
              <a:rPr lang="en-US"/>
              <a:t>your </a:t>
            </a:r>
            <a:r>
              <a:rPr lang="en-US" dirty="0"/>
              <a:t>voice calm. Use neutral, non-judgmental language and tone.</a:t>
            </a:r>
          </a:p>
          <a:p>
            <a:pPr marL="171450" indent="-171450">
              <a:buFont typeface="Arial" panose="020B0604020202020204" pitchFamily="34" charset="0"/>
              <a:buChar char="•"/>
            </a:pPr>
            <a:r>
              <a:rPr lang="en-US" dirty="0"/>
              <a:t>We mentioned this a moment ago but provide specific alternatives and options for what to do instead of the undesirable behavior. </a:t>
            </a:r>
          </a:p>
          <a:p>
            <a:pPr marL="171450" indent="-171450">
              <a:buFont typeface="Arial" panose="020B0604020202020204" pitchFamily="34" charset="0"/>
              <a:buChar char="•"/>
            </a:pPr>
            <a:r>
              <a:rPr lang="en-US" dirty="0"/>
              <a:t>Make sure that they connect their behaviors to natural consequences and use it as a learning opportunity. You have to set this understanding up as we have discussed previously. </a:t>
            </a:r>
          </a:p>
          <a:p>
            <a:pPr marL="171450" indent="-171450">
              <a:buFont typeface="Arial" panose="020B0604020202020204" pitchFamily="34" charset="0"/>
              <a:buChar char="•"/>
            </a:pPr>
            <a:r>
              <a:rPr lang="en-US" dirty="0"/>
              <a:t>And then keep in mind a young persons processing time and the need for space as they adjust. Depending on the age, the situation, and their cogitative state, they may need more time to process and adjust.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i="1" dirty="0"/>
              <a:t>Facilitator provide examples as possible. </a:t>
            </a:r>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16</a:t>
            </a:fld>
            <a:endParaRPr lang="en-US"/>
          </a:p>
        </p:txBody>
      </p:sp>
    </p:spTree>
    <p:extLst>
      <p:ext uri="{BB962C8B-B14F-4D97-AF65-F5344CB8AC3E}">
        <p14:creationId xmlns:p14="http://schemas.microsoft.com/office/powerpoint/2010/main" val="1565008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0:42-0:44</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Calibri"/>
                <a:ea typeface="+mn-ea"/>
                <a:cs typeface="Calibri"/>
              </a:rPr>
              <a:t>Say</a:t>
            </a: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r>
              <a:rPr lang="en-US" dirty="0"/>
              <a:t>Effective positive reinforcement goes beyond generic praise to provide specific feedback about desired behaviors and their impact. Research indicates that a 5:1 ratio of positive to corrective interactions creates optimal learning environments. Recognition should be authentic, timely, and connected to the young person's intrinsic motivations and values to promote continued positive behavior. </a:t>
            </a:r>
          </a:p>
          <a:p>
            <a:pPr marL="171450" indent="-171450">
              <a:buFont typeface="Arial" panose="020B0604020202020204" pitchFamily="34" charset="0"/>
              <a:buChar char="•"/>
            </a:pPr>
            <a:r>
              <a:rPr lang="en-US" dirty="0"/>
              <a:t>Start to shift your practice to always be looking for the good things and acknowledging youth when you see them make the right choices.</a:t>
            </a:r>
          </a:p>
          <a:p>
            <a:pPr marL="171450" indent="-171450">
              <a:buFont typeface="Arial" panose="020B0604020202020204" pitchFamily="34" charset="0"/>
              <a:buChar char="•"/>
            </a:pPr>
            <a:r>
              <a:rPr lang="en-US" dirty="0"/>
              <a:t>When you do recognize it, call it out and be specific. It’s more than just saying “good job”. They need to understand why you are saying that. This increases repeat positive behaviors.</a:t>
            </a:r>
          </a:p>
          <a:p>
            <a:pPr marL="171450" indent="-171450">
              <a:buFont typeface="Arial" panose="020B0604020202020204" pitchFamily="34" charset="0"/>
              <a:buChar char="•"/>
            </a:pPr>
            <a:r>
              <a:rPr lang="en-US" dirty="0"/>
              <a:t>Prizes and incentives are nice, but they only go so far. When you recognize and acknowledge the good, be sure to connect it to the values you and your program uphold and the impact on the young person's character.</a:t>
            </a:r>
          </a:p>
          <a:p>
            <a:pPr marL="171450" indent="-171450">
              <a:buFont typeface="Arial" panose="020B0604020202020204" pitchFamily="34" charset="0"/>
              <a:buChar char="•"/>
            </a:pPr>
            <a:r>
              <a:rPr lang="en-US" dirty="0"/>
              <a:t>Think about different ways that you can acknowledge students. It can be small, little things like high 5’s throughout their time in program or it could be big things, like a student-of-the-month.</a:t>
            </a:r>
          </a:p>
          <a:p>
            <a:endParaRPr lang="en-US" dirty="0"/>
          </a:p>
          <a:p>
            <a:r>
              <a:rPr lang="en-US" b="1" dirty="0"/>
              <a:t>Source</a:t>
            </a:r>
          </a:p>
          <a:p>
            <a:r>
              <a:rPr lang="en-US" dirty="0"/>
              <a:t>Sabey, C. V., Charlton, C., &amp; Charlton, S. R. (2018). The “Magic” Positive-to-Negative Interaction Ratio: Benefits, Applications, Cautions, and Recommendations. Journal of Emotional and Behavioral Disorders, 27(3), 154–164. </a:t>
            </a:r>
            <a:r>
              <a:rPr lang="en-US" dirty="0">
                <a:hlinkClick r:id="rId3"/>
              </a:rPr>
              <a:t>https://doi.org/10.1177/1063426618763106</a:t>
            </a:r>
            <a:r>
              <a:rPr lang="en-US" dirty="0"/>
              <a:t> </a:t>
            </a:r>
          </a:p>
        </p:txBody>
      </p:sp>
      <p:sp>
        <p:nvSpPr>
          <p:cNvPr id="4" name="Slide Number Placeholder 3"/>
          <p:cNvSpPr>
            <a:spLocks noGrp="1"/>
          </p:cNvSpPr>
          <p:nvPr>
            <p:ph type="sldNum" sz="quarter" idx="5"/>
          </p:nvPr>
        </p:nvSpPr>
        <p:spPr/>
        <p:txBody>
          <a:bodyPr/>
          <a:lstStyle/>
          <a:p>
            <a:fld id="{1BFF2413-6DBD-422A-9570-774272833638}" type="slidenum">
              <a:rPr lang="en-US" smtClean="0"/>
              <a:t>17</a:t>
            </a:fld>
            <a:endParaRPr lang="en-US"/>
          </a:p>
        </p:txBody>
      </p:sp>
    </p:spTree>
    <p:extLst>
      <p:ext uri="{BB962C8B-B14F-4D97-AF65-F5344CB8AC3E}">
        <p14:creationId xmlns:p14="http://schemas.microsoft.com/office/powerpoint/2010/main" val="202695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0:44-0:47</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Calibri"/>
              </a:rPr>
              <a:t>Activity- In-person-Discussion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Let’s take a look at some scenarios. In pairs or small groups, discuss the scenario and determine whether you want to acknowledge a positive behavior, redirect a misbehavior, or even a combination of both. Discuss for a few minutes and then we’ll share out.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Calibri"/>
              </a:rPr>
              <a:t>Activity- Virtual- Annotation/Chat/Unmute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Let’s take a look at some scenarios. </a:t>
            </a:r>
            <a:r>
              <a:rPr kumimoji="0" lang="en-US" sz="1200" b="0" i="0" u="none" strike="noStrike" kern="1200" cap="none" spc="0" normalizeH="0" baseline="0" noProof="0">
                <a:ln>
                  <a:noFill/>
                </a:ln>
                <a:solidFill>
                  <a:srgbClr val="000000"/>
                </a:solidFill>
                <a:effectLst/>
                <a:uLnTx/>
                <a:uFillTx/>
                <a:latin typeface="Calibri"/>
                <a:ea typeface="+mn-ea"/>
                <a:cs typeface="Calibri"/>
              </a:rPr>
              <a:t>Look </a:t>
            </a:r>
            <a:r>
              <a:rPr kumimoji="0" lang="en-US" sz="1200" b="0" i="0" u="none" strike="noStrike" kern="1200" cap="none" spc="0" normalizeH="0" baseline="0" noProof="0" dirty="0">
                <a:ln>
                  <a:noFill/>
                </a:ln>
                <a:solidFill>
                  <a:srgbClr val="000000"/>
                </a:solidFill>
                <a:effectLst/>
                <a:uLnTx/>
                <a:uFillTx/>
                <a:latin typeface="Calibri"/>
                <a:ea typeface="+mn-ea"/>
                <a:cs typeface="Calibri"/>
              </a:rPr>
              <a:t>at the scenario here and determine whether you want to acknowledge a positive behavior, redirect a misbehavior, or even a combination of both. Use your annotation tool to mark on the screen your choice. Then pop in the chat what you would say</a:t>
            </a:r>
            <a:r>
              <a:rPr kumimoji="0" lang="en-US" sz="1200" b="0" i="0" u="none" strike="noStrike" kern="1200" cap="none" spc="0" normalizeH="0" baseline="0" noProof="0">
                <a:ln>
                  <a:noFill/>
                </a:ln>
                <a:solidFill>
                  <a:srgbClr val="000000"/>
                </a:solidFill>
                <a:effectLst/>
                <a:uLnTx/>
                <a:uFillTx/>
                <a:latin typeface="Calibri"/>
                <a:ea typeface="+mn-ea"/>
                <a:cs typeface="Calibri"/>
              </a:rPr>
              <a:t>,</a:t>
            </a:r>
            <a:r>
              <a:rPr kumimoji="0" lang="en-US" sz="1200" b="0" i="0" u="none" strike="noStrike" kern="1200" cap="none" spc="0" normalizeH="0" baseline="0" noProof="0" dirty="0">
                <a:ln>
                  <a:noFill/>
                </a:ln>
                <a:solidFill>
                  <a:srgbClr val="000000"/>
                </a:solidFill>
                <a:effectLst/>
                <a:uLnTx/>
                <a:uFillTx/>
                <a:latin typeface="Calibri"/>
                <a:ea typeface="+mn-ea"/>
                <a:cs typeface="Calibri"/>
              </a:rPr>
              <a:t> or we’d love to have you unmute and share how you would respond.</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a:p>
            <a:r>
              <a:rPr lang="en-US" b="1" dirty="0"/>
              <a:t>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Maria, a 16-year-old, has been consistently completing her homework and helping other students with their assignments. However, she rarely speaks up in group discussions and seems hesitant to share her ideas.</a:t>
            </a:r>
          </a:p>
          <a:p>
            <a:br>
              <a:rPr lang="en-US" dirty="0"/>
            </a:br>
            <a:r>
              <a:rPr lang="en-US" dirty="0"/>
              <a:t>Use your annotation tool to mark how you would respond on the screen. </a:t>
            </a:r>
          </a:p>
          <a:p>
            <a:endParaRPr lang="en-US" dirty="0"/>
          </a:p>
          <a:p>
            <a:r>
              <a:rPr lang="en-US" dirty="0"/>
              <a:t>Let us know in the chat what you would say or unmute and share with us your response to this situation. </a:t>
            </a:r>
          </a:p>
        </p:txBody>
      </p:sp>
      <p:sp>
        <p:nvSpPr>
          <p:cNvPr id="4" name="Slide Number Placeholder 3"/>
          <p:cNvSpPr>
            <a:spLocks noGrp="1"/>
          </p:cNvSpPr>
          <p:nvPr>
            <p:ph type="sldNum" sz="quarter" idx="5"/>
          </p:nvPr>
        </p:nvSpPr>
        <p:spPr/>
        <p:txBody>
          <a:bodyPr/>
          <a:lstStyle/>
          <a:p>
            <a:fld id="{1BFF2413-6DBD-422A-9570-774272833638}" type="slidenum">
              <a:rPr lang="en-US" smtClean="0"/>
              <a:t>18</a:t>
            </a:fld>
            <a:endParaRPr lang="en-US"/>
          </a:p>
        </p:txBody>
      </p:sp>
    </p:spTree>
    <p:extLst>
      <p:ext uri="{BB962C8B-B14F-4D97-AF65-F5344CB8AC3E}">
        <p14:creationId xmlns:p14="http://schemas.microsoft.com/office/powerpoint/2010/main" val="3818274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9E3BD-78AA-4EFD-5308-326607129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D0643-AAA2-9A7B-081A-BF0600983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FCD19-D0F7-90C0-EA16-0E24BA12E4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0:47-0:50</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r>
              <a:rPr lang="en-US" b="1" dirty="0"/>
              <a:t>Scenario</a:t>
            </a:r>
          </a:p>
          <a:p>
            <a:pPr marL="0" indent="0">
              <a:buNone/>
            </a:pPr>
            <a:r>
              <a:rPr lang="en-US" dirty="0"/>
              <a:t>Tyler, age 7, keeps getting out of his seat to sharpen his pencil, get tissues, and throw things away. He's completed his work correctly but can't seem to stay seated.</a:t>
            </a:r>
          </a:p>
          <a:p>
            <a:br>
              <a:rPr lang="en-US" dirty="0"/>
            </a:br>
            <a:r>
              <a:rPr lang="en-US" dirty="0"/>
              <a:t>Use your annotation tool to mark how you would respond on the screen. </a:t>
            </a:r>
          </a:p>
          <a:p>
            <a:endParaRPr lang="en-US" dirty="0"/>
          </a:p>
          <a:p>
            <a:r>
              <a:rPr lang="en-US" dirty="0"/>
              <a:t>Let us know in the chat what you would say or unmute and share with us your response to this situation. </a:t>
            </a:r>
          </a:p>
          <a:p>
            <a:endParaRPr lang="en-US" dirty="0"/>
          </a:p>
        </p:txBody>
      </p:sp>
      <p:sp>
        <p:nvSpPr>
          <p:cNvPr id="4" name="Slide Number Placeholder 3">
            <a:extLst>
              <a:ext uri="{FF2B5EF4-FFF2-40B4-BE49-F238E27FC236}">
                <a16:creationId xmlns:a16="http://schemas.microsoft.com/office/drawing/2014/main" id="{B6A65031-9F15-9353-0769-078DD4C69444}"/>
              </a:ext>
            </a:extLst>
          </p:cNvPr>
          <p:cNvSpPr>
            <a:spLocks noGrp="1"/>
          </p:cNvSpPr>
          <p:nvPr>
            <p:ph type="sldNum" sz="quarter" idx="5"/>
          </p:nvPr>
        </p:nvSpPr>
        <p:spPr/>
        <p:txBody>
          <a:bodyPr/>
          <a:lstStyle/>
          <a:p>
            <a:fld id="{1BFF2413-6DBD-422A-9570-774272833638}" type="slidenum">
              <a:rPr lang="en-US" smtClean="0"/>
              <a:t>19</a:t>
            </a:fld>
            <a:endParaRPr lang="en-US"/>
          </a:p>
        </p:txBody>
      </p:sp>
    </p:spTree>
    <p:extLst>
      <p:ext uri="{BB962C8B-B14F-4D97-AF65-F5344CB8AC3E}">
        <p14:creationId xmlns:p14="http://schemas.microsoft.com/office/powerpoint/2010/main" val="355295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dirty="0"/>
              <a:t>1 min</a:t>
            </a:r>
          </a:p>
          <a:p>
            <a:r>
              <a:rPr lang="en-US" b="0" dirty="0"/>
              <a:t>0:00-0:01</a:t>
            </a:r>
          </a:p>
          <a:p>
            <a:endParaRPr lang="en-US" b="0" dirty="0"/>
          </a:p>
          <a:p>
            <a:r>
              <a:rPr lang="en-US" b="1" dirty="0"/>
              <a:t>Say</a:t>
            </a:r>
          </a:p>
          <a:p>
            <a:endParaRPr lang="en-US" b="0" dirty="0"/>
          </a:p>
          <a:p>
            <a:r>
              <a:rPr lang="en-US" b="1" dirty="0"/>
              <a:t>Description:</a:t>
            </a:r>
          </a:p>
          <a:p>
            <a:r>
              <a:rPr lang="en-US" b="0" dirty="0"/>
              <a:t>Learn how to spot and celebrate positive behavior moments that can transform group dynamics. Explore strategies to give feedback that sticks and motivates youth toward continuous improvement. Gain confidence in replacing punitive measures with encouragement-based approaches.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LinkedIn Post: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Materials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are facilitating this training in-person: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If you are facilitating this training virtually: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p:txBody>
      </p:sp>
      <p:sp>
        <p:nvSpPr>
          <p:cNvPr id="4" name="Slide Number Placeholder 3"/>
          <p:cNvSpPr>
            <a:spLocks noGrp="1"/>
          </p:cNvSpPr>
          <p:nvPr>
            <p:ph type="sldNum" sz="quarter" idx="5"/>
          </p:nvPr>
        </p:nvSpPr>
        <p:spPr/>
        <p:txBody>
          <a:bodyPr/>
          <a:lstStyle/>
          <a:p>
            <a:fld id="{1BFF2413-6DBD-422A-9570-774272833638}" type="slidenum">
              <a:rPr lang="en-US" smtClean="0"/>
              <a:t>2</a:t>
            </a:fld>
            <a:endParaRPr lang="en-US"/>
          </a:p>
        </p:txBody>
      </p:sp>
    </p:spTree>
    <p:extLst>
      <p:ext uri="{BB962C8B-B14F-4D97-AF65-F5344CB8AC3E}">
        <p14:creationId xmlns:p14="http://schemas.microsoft.com/office/powerpoint/2010/main" val="2838991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F69B5-6C1D-04D5-F0D8-75D261B12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9F5F3-27E9-1B29-9149-C4812839C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0D5F3-2CA7-BBEE-A477-175BB66800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0:50-0:53</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r>
              <a:rPr lang="en-US" b="1" dirty="0"/>
              <a:t>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Aaliyah, age 13, made a sarcastic comment about the activity being "babyish" in front of the whole group. Several peers laughed, but others looked hurt. She's typically a leader among her peers.</a:t>
            </a:r>
          </a:p>
          <a:p>
            <a:br>
              <a:rPr lang="en-US" dirty="0"/>
            </a:br>
            <a:r>
              <a:rPr lang="en-US" dirty="0"/>
              <a:t>Use your annotation tool to mark how you would respond on the screen. </a:t>
            </a:r>
          </a:p>
          <a:p>
            <a:endParaRPr lang="en-US" dirty="0"/>
          </a:p>
          <a:p>
            <a:r>
              <a:rPr lang="en-US" dirty="0"/>
              <a:t>Let us know in the chat what you would say or unmute and share with us your response to this situation. </a:t>
            </a:r>
          </a:p>
          <a:p>
            <a:endParaRPr lang="en-US" dirty="0"/>
          </a:p>
        </p:txBody>
      </p:sp>
      <p:sp>
        <p:nvSpPr>
          <p:cNvPr id="4" name="Slide Number Placeholder 3">
            <a:extLst>
              <a:ext uri="{FF2B5EF4-FFF2-40B4-BE49-F238E27FC236}">
                <a16:creationId xmlns:a16="http://schemas.microsoft.com/office/drawing/2014/main" id="{DC126803-FE88-A1E5-8F8E-E3DFD4FA7223}"/>
              </a:ext>
            </a:extLst>
          </p:cNvPr>
          <p:cNvSpPr>
            <a:spLocks noGrp="1"/>
          </p:cNvSpPr>
          <p:nvPr>
            <p:ph type="sldNum" sz="quarter" idx="5"/>
          </p:nvPr>
        </p:nvSpPr>
        <p:spPr/>
        <p:txBody>
          <a:bodyPr/>
          <a:lstStyle/>
          <a:p>
            <a:fld id="{1BFF2413-6DBD-422A-9570-774272833638}" type="slidenum">
              <a:rPr lang="en-US" smtClean="0"/>
              <a:t>20</a:t>
            </a:fld>
            <a:endParaRPr lang="en-US"/>
          </a:p>
        </p:txBody>
      </p:sp>
    </p:spTree>
    <p:extLst>
      <p:ext uri="{BB962C8B-B14F-4D97-AF65-F5344CB8AC3E}">
        <p14:creationId xmlns:p14="http://schemas.microsoft.com/office/powerpoint/2010/main" val="838478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BF7D6-2FD6-C9AC-D2A1-E3B55CCE9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5C3FB-2D9F-82D2-2F04-79AA36E6D3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B0392-D83C-39F2-8149-5BE9AF1B45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 mins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Calibri"/>
              </a:rPr>
              <a:t>0:53-0:56</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Calibri"/>
                <a:ea typeface="+mn-ea"/>
                <a:cs typeface="Calibri"/>
              </a:rPr>
              <a:t>​</a:t>
            </a:r>
          </a:p>
          <a:p>
            <a:r>
              <a:rPr lang="en-US" b="1" dirty="0"/>
              <a:t>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Zoe, age 9, was excited to share during circle time but when another student shared a similar story, she interrupted saying "That happened to me too but mine was way better!" She then proceeded to talk over the other child.</a:t>
            </a:r>
          </a:p>
          <a:p>
            <a:br>
              <a:rPr lang="en-US" dirty="0"/>
            </a:br>
            <a:r>
              <a:rPr lang="en-US" dirty="0"/>
              <a:t>Use your annotation tool to mark how you would respond on the screen. </a:t>
            </a:r>
          </a:p>
          <a:p>
            <a:endParaRPr lang="en-US" dirty="0"/>
          </a:p>
          <a:p>
            <a:r>
              <a:rPr lang="en-US" dirty="0"/>
              <a:t>Let us know in the chat what you would say or unmute and share with us your response to this situation.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Calibri"/>
              </a:rPr>
              <a:t>Debrief</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Calibri"/>
              </a:rPr>
              <a:t>Observe &amp; Identify Concepts </a:t>
            </a:r>
            <a:r>
              <a:rPr lang="en-US" dirty="0"/>
              <a:t>How do these approaches align with positive relationship-building?</a:t>
            </a:r>
            <a:endParaRPr kumimoji="0" lang="en-US" sz="1200" b="1"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Calibri"/>
              </a:rPr>
              <a:t>Apply Concepts</a:t>
            </a:r>
            <a:r>
              <a:rPr kumimoji="0" lang="en-US" sz="1200" b="0" i="0" u="none" strike="noStrike" kern="1200" cap="none" spc="0" normalizeH="0" baseline="0" noProof="0" dirty="0">
                <a:ln>
                  <a:noFill/>
                </a:ln>
                <a:solidFill>
                  <a:srgbClr val="444444"/>
                </a:solidFill>
                <a:effectLst/>
                <a:uLnTx/>
                <a:uFillTx/>
                <a:latin typeface="Calibri"/>
                <a:ea typeface="+mn-ea"/>
                <a:cs typeface="Calibri"/>
              </a:rPr>
              <a:t>​ </a:t>
            </a:r>
            <a:r>
              <a:rPr lang="en-US" dirty="0"/>
              <a:t>What will you practice or implement in your work with youth?</a:t>
            </a:r>
            <a:endParaRPr kumimoji="0" lang="en-US" sz="1200" b="0" i="0" u="none" strike="noStrike" kern="1200" cap="none" spc="0" normalizeH="0" baseline="0" noProof="0" dirty="0">
              <a:ln>
                <a:noFill/>
              </a:ln>
              <a:solidFill>
                <a:srgbClr val="444444"/>
              </a:solidFill>
              <a:effectLst/>
              <a:uLnTx/>
              <a:uFillTx/>
              <a:latin typeface="Calibri"/>
              <a:ea typeface="+mn-ea"/>
              <a:cs typeface="Calibri"/>
            </a:endParaRPr>
          </a:p>
          <a:p>
            <a:endParaRPr lang="en-US" dirty="0"/>
          </a:p>
        </p:txBody>
      </p:sp>
      <p:sp>
        <p:nvSpPr>
          <p:cNvPr id="4" name="Slide Number Placeholder 3">
            <a:extLst>
              <a:ext uri="{FF2B5EF4-FFF2-40B4-BE49-F238E27FC236}">
                <a16:creationId xmlns:a16="http://schemas.microsoft.com/office/drawing/2014/main" id="{645BD8EB-CADF-6587-4F38-44A1FFA5010C}"/>
              </a:ext>
            </a:extLst>
          </p:cNvPr>
          <p:cNvSpPr>
            <a:spLocks noGrp="1"/>
          </p:cNvSpPr>
          <p:nvPr>
            <p:ph type="sldNum" sz="quarter" idx="5"/>
          </p:nvPr>
        </p:nvSpPr>
        <p:spPr/>
        <p:txBody>
          <a:bodyPr/>
          <a:lstStyle/>
          <a:p>
            <a:fld id="{1BFF2413-6DBD-422A-9570-774272833638}" type="slidenum">
              <a:rPr lang="en-US" smtClean="0"/>
              <a:t>21</a:t>
            </a:fld>
            <a:endParaRPr lang="en-US"/>
          </a:p>
        </p:txBody>
      </p:sp>
    </p:spTree>
    <p:extLst>
      <p:ext uri="{BB962C8B-B14F-4D97-AF65-F5344CB8AC3E}">
        <p14:creationId xmlns:p14="http://schemas.microsoft.com/office/powerpoint/2010/main" val="1040360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3318C-41ED-2F89-0FC4-0BECC09E6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3AFAA-7B10-6D87-D178-33D238414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DE758-A7CA-A808-58A8-A289EDB90281}"/>
              </a:ext>
            </a:extLst>
          </p:cNvPr>
          <p:cNvSpPr>
            <a:spLocks noGrp="1"/>
          </p:cNvSpPr>
          <p:nvPr>
            <p:ph type="body" idx="1"/>
          </p:nvPr>
        </p:nvSpPr>
        <p:spPr/>
        <p:txBody>
          <a:bodyPr/>
          <a:lstStyle/>
          <a:p>
            <a:r>
              <a:rPr lang="en-US" b="1" dirty="0"/>
              <a:t>[For Trainer Action Pack]</a:t>
            </a:r>
          </a:p>
          <a:p>
            <a:endParaRPr lang="en-US" b="1" dirty="0"/>
          </a:p>
          <a:p>
            <a:r>
              <a:rPr lang="en-US" b="0" dirty="0"/>
              <a:t>0:00-0:00</a:t>
            </a:r>
          </a:p>
          <a:p>
            <a:endParaRPr lang="en-US" b="0" dirty="0"/>
          </a:p>
          <a:p>
            <a:r>
              <a:rPr lang="en-US" b="1" dirty="0"/>
              <a:t>Say</a:t>
            </a:r>
          </a:p>
          <a:p>
            <a:r>
              <a:rPr lang="en-US" dirty="0"/>
              <a:t>As we wrap up today, keep your practice going by</a:t>
            </a:r>
          </a:p>
          <a:p>
            <a:pPr marL="171450" indent="-171450">
              <a:buFont typeface="Arial" panose="020B0604020202020204" pitchFamily="34" charset="0"/>
              <a:buChar char="•"/>
            </a:pPr>
            <a:r>
              <a:rPr lang="en-US" dirty="0"/>
              <a:t>Looking for the good and acknowledging it when you see it</a:t>
            </a:r>
          </a:p>
          <a:p>
            <a:pPr marL="171450" indent="-171450">
              <a:buFont typeface="Arial" panose="020B0604020202020204" pitchFamily="34" charset="0"/>
              <a:buChar char="•"/>
            </a:pPr>
            <a:r>
              <a:rPr lang="en-US" dirty="0"/>
              <a:t>Try the 2X10 strategy particularly with youth who you may need to do some relationship building with </a:t>
            </a:r>
          </a:p>
          <a:p>
            <a:pPr marL="171450" indent="-171450">
              <a:buFont typeface="Arial" panose="020B0604020202020204" pitchFamily="34" charset="0"/>
              <a:buChar char="•"/>
            </a:pPr>
            <a:r>
              <a:rPr lang="en-US" dirty="0"/>
              <a:t>And take time to assess your program for positivity- considering the existence of positive relationships and the environment itself.</a:t>
            </a:r>
          </a:p>
          <a:p>
            <a:endParaRPr lang="en-US" b="1" dirty="0"/>
          </a:p>
        </p:txBody>
      </p:sp>
      <p:sp>
        <p:nvSpPr>
          <p:cNvPr id="4" name="Slide Number Placeholder 3">
            <a:extLst>
              <a:ext uri="{FF2B5EF4-FFF2-40B4-BE49-F238E27FC236}">
                <a16:creationId xmlns:a16="http://schemas.microsoft.com/office/drawing/2014/main" id="{54B5F2CE-8911-C4C1-C52E-4A2F4C6C6C04}"/>
              </a:ext>
            </a:extLst>
          </p:cNvPr>
          <p:cNvSpPr>
            <a:spLocks noGrp="1"/>
          </p:cNvSpPr>
          <p:nvPr>
            <p:ph type="sldNum" sz="quarter" idx="5"/>
          </p:nvPr>
        </p:nvSpPr>
        <p:spPr/>
        <p:txBody>
          <a:bodyPr/>
          <a:lstStyle/>
          <a:p>
            <a:fld id="{1BFF2413-6DBD-422A-9570-774272833638}" type="slidenum">
              <a:rPr lang="en-US" smtClean="0"/>
              <a:t>22</a:t>
            </a:fld>
            <a:endParaRPr lang="en-US"/>
          </a:p>
        </p:txBody>
      </p:sp>
    </p:spTree>
    <p:extLst>
      <p:ext uri="{BB962C8B-B14F-4D97-AF65-F5344CB8AC3E}">
        <p14:creationId xmlns:p14="http://schemas.microsoft.com/office/powerpoint/2010/main" val="385597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mins</a:t>
            </a:r>
          </a:p>
          <a:p>
            <a:r>
              <a:rPr lang="en-US" dirty="0"/>
              <a:t>0:05-0:07</a:t>
            </a:r>
          </a:p>
          <a:p>
            <a:r>
              <a:rPr lang="en-US" dirty="0"/>
              <a:t>​</a:t>
            </a:r>
          </a:p>
          <a:p>
            <a:r>
              <a:rPr lang="en-US" b="1" dirty="0"/>
              <a:t>Say</a:t>
            </a:r>
            <a:r>
              <a:rPr lang="en-US" dirty="0"/>
              <a:t>​</a:t>
            </a:r>
          </a:p>
          <a:p>
            <a:r>
              <a:rPr lang="en-US" dirty="0"/>
              <a:t>When it comes to positive reinforcement it boils down to this: when we build positive relationships with youth and create a positive environment for them to be in, it results in positive behavior. That is our foundation.</a:t>
            </a:r>
          </a:p>
          <a:p>
            <a:endParaRPr lang="en-US" dirty="0"/>
          </a:p>
          <a:p>
            <a:r>
              <a:rPr lang="en-US" dirty="0"/>
              <a:t>Studies consistently demonstrate that positive adult-youth relationships serve as the primary mechanism through which young people develop social-emotional skills, academic motivation, and healthy identity formation. The National Research Council identified caring relationships with adults as one of the key features of positive developmental settings. Search Institute frame this and defines it as Developmental Relationships. To dive more into building these relationships with youth, check out </a:t>
            </a:r>
            <a:r>
              <a:rPr lang="en-US" b="1" dirty="0"/>
              <a:t>The Welcome Toolkit </a:t>
            </a:r>
            <a:r>
              <a:rPr lang="en-US" b="0" dirty="0"/>
              <a:t>on-demand on The Dash. </a:t>
            </a:r>
            <a:r>
              <a:rPr lang="en-US" dirty="0"/>
              <a:t>These relationships provide youth with emotional support, opportunities for skill-building, and models of positive behavior.</a:t>
            </a:r>
          </a:p>
          <a:p>
            <a:endParaRPr lang="en-US" dirty="0"/>
          </a:p>
          <a:p>
            <a:r>
              <a:rPr lang="en-US" b="1" dirty="0"/>
              <a:t>Source</a:t>
            </a:r>
          </a:p>
          <a:p>
            <a:r>
              <a:rPr lang="en-US" dirty="0"/>
              <a:t>National Research Council. (2002). </a:t>
            </a:r>
            <a:r>
              <a:rPr lang="en-US" i="1" dirty="0"/>
              <a:t>Community programs to promote youth development</a:t>
            </a:r>
            <a:r>
              <a:rPr lang="en-US" dirty="0"/>
              <a:t>. National Academies Press.</a:t>
            </a:r>
            <a:endParaRPr lang="en-US" b="1" dirty="0"/>
          </a:p>
        </p:txBody>
      </p:sp>
      <p:sp>
        <p:nvSpPr>
          <p:cNvPr id="4" name="Slide Number Placeholder 3"/>
          <p:cNvSpPr>
            <a:spLocks noGrp="1"/>
          </p:cNvSpPr>
          <p:nvPr>
            <p:ph type="sldNum" sz="quarter" idx="5"/>
          </p:nvPr>
        </p:nvSpPr>
        <p:spPr/>
        <p:txBody>
          <a:bodyPr/>
          <a:lstStyle/>
          <a:p>
            <a:fld id="{1BFF2413-6DBD-422A-9570-774272833638}" type="slidenum">
              <a:rPr lang="en-US" smtClean="0"/>
              <a:t>3</a:t>
            </a:fld>
            <a:endParaRPr lang="en-US"/>
          </a:p>
        </p:txBody>
      </p:sp>
    </p:spTree>
    <p:extLst>
      <p:ext uri="{BB962C8B-B14F-4D97-AF65-F5344CB8AC3E}">
        <p14:creationId xmlns:p14="http://schemas.microsoft.com/office/powerpoint/2010/main" val="256027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mins</a:t>
            </a:r>
          </a:p>
          <a:p>
            <a:r>
              <a:rPr lang="en-US" dirty="0"/>
              <a:t>0:07-0:09</a:t>
            </a:r>
          </a:p>
          <a:p>
            <a:r>
              <a:rPr lang="en-US" dirty="0"/>
              <a:t>​</a:t>
            </a:r>
          </a:p>
          <a:p>
            <a:r>
              <a:rPr lang="en-US" b="1" dirty="0"/>
              <a:t>Say</a:t>
            </a:r>
            <a:r>
              <a:rPr lang="en-US" dirty="0"/>
              <a:t>​</a:t>
            </a:r>
          </a:p>
          <a:p>
            <a:r>
              <a:rPr lang="en-US" dirty="0"/>
              <a:t>Let’s review briefly some things you can do to begin to build positive relationships with you. Effective relationship-building activities should be authentic and youth-centered. Regular check-ins provide predictable opportunities for connection, while informal conversations during transitions or activities help build rapport. </a:t>
            </a:r>
            <a:r>
              <a:rPr lang="en-US"/>
              <a:t>Engage in conversations with them about their interests! </a:t>
            </a:r>
            <a:r>
              <a:rPr lang="en-US" dirty="0"/>
              <a:t>Shared experiences create positive memories and common ground. Active listening involves giving full attention, reflecting feelings, and asking open-ended questions that demonstrate genuine interest in the young person's perspective and experiences.</a:t>
            </a:r>
          </a:p>
        </p:txBody>
      </p:sp>
      <p:sp>
        <p:nvSpPr>
          <p:cNvPr id="4" name="Slide Number Placeholder 3"/>
          <p:cNvSpPr>
            <a:spLocks noGrp="1"/>
          </p:cNvSpPr>
          <p:nvPr>
            <p:ph type="sldNum" sz="quarter" idx="5"/>
          </p:nvPr>
        </p:nvSpPr>
        <p:spPr/>
        <p:txBody>
          <a:bodyPr/>
          <a:lstStyle/>
          <a:p>
            <a:fld id="{1BFF2413-6DBD-422A-9570-774272833638}" type="slidenum">
              <a:rPr lang="en-US" smtClean="0"/>
              <a:t>4</a:t>
            </a:fld>
            <a:endParaRPr lang="en-US"/>
          </a:p>
        </p:txBody>
      </p:sp>
    </p:spTree>
    <p:extLst>
      <p:ext uri="{BB962C8B-B14F-4D97-AF65-F5344CB8AC3E}">
        <p14:creationId xmlns:p14="http://schemas.microsoft.com/office/powerpoint/2010/main" val="276796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mins</a:t>
            </a:r>
          </a:p>
          <a:p>
            <a:r>
              <a:rPr lang="en-US" dirty="0"/>
              <a:t>0:09-0:11</a:t>
            </a:r>
          </a:p>
          <a:p>
            <a:r>
              <a:rPr lang="en-US" dirty="0"/>
              <a:t>​</a:t>
            </a:r>
          </a:p>
          <a:p>
            <a:r>
              <a:rPr lang="en-US" b="1" dirty="0"/>
              <a:t>Say</a:t>
            </a:r>
            <a:r>
              <a:rPr lang="en-US" dirty="0"/>
              <a:t>​</a:t>
            </a:r>
          </a:p>
          <a:p>
            <a:r>
              <a:rPr lang="en-US"/>
              <a:t>But what about when we need to do a little restoration of those relationships? Refreshing relationships means approaching each interaction with fresh eyes and renewed commitment. The "2x10" strategy, developed by Raymond Wlodkowski, involves spending two minutes of personal time with a youth for ten consecutive days in a row, focusing on their interests and strengths rather than academic or behavioral concerns. This simple practice has been shown to significantly improve relationship quality and reduce challenging behaviors.</a:t>
            </a:r>
          </a:p>
          <a:p>
            <a:endParaRPr lang="en-US" dirty="0"/>
          </a:p>
          <a:p>
            <a:r>
              <a:rPr lang="en-US" b="1" dirty="0"/>
              <a:t>Source</a:t>
            </a:r>
          </a:p>
          <a:p>
            <a:r>
              <a:rPr lang="en-US"/>
              <a:t>E. C. Henze, E., Burley, T., Coon, T., Boggs, S., &amp; Kemp, A. (2024). Validating the 2x10 intervention. Contemporary School Psychology. https://doi.org/10.1007/s40688-024-00524-5</a:t>
            </a:r>
          </a:p>
        </p:txBody>
      </p:sp>
      <p:sp>
        <p:nvSpPr>
          <p:cNvPr id="4" name="Slide Number Placeholder 3"/>
          <p:cNvSpPr>
            <a:spLocks noGrp="1"/>
          </p:cNvSpPr>
          <p:nvPr>
            <p:ph type="sldNum" sz="quarter" idx="5"/>
          </p:nvPr>
        </p:nvSpPr>
        <p:spPr/>
        <p:txBody>
          <a:bodyPr/>
          <a:lstStyle/>
          <a:p>
            <a:fld id="{1BFF2413-6DBD-422A-9570-774272833638}" type="slidenum">
              <a:rPr lang="en-US" smtClean="0"/>
              <a:t>5</a:t>
            </a:fld>
            <a:endParaRPr lang="en-US"/>
          </a:p>
        </p:txBody>
      </p:sp>
    </p:spTree>
    <p:extLst>
      <p:ext uri="{BB962C8B-B14F-4D97-AF65-F5344CB8AC3E}">
        <p14:creationId xmlns:p14="http://schemas.microsoft.com/office/powerpoint/2010/main" val="18298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mins</a:t>
            </a:r>
          </a:p>
          <a:p>
            <a:r>
              <a:rPr lang="en-US" dirty="0"/>
              <a:t>0:11-0:16</a:t>
            </a:r>
          </a:p>
          <a:p>
            <a:r>
              <a:rPr lang="en-US" dirty="0"/>
              <a:t>​</a:t>
            </a:r>
          </a:p>
          <a:p>
            <a:r>
              <a:rPr lang="en-US" b="1" dirty="0"/>
              <a:t>Activity- In-person- Self-reflection/Discussion</a:t>
            </a:r>
          </a:p>
          <a:p>
            <a:r>
              <a:rPr lang="en-US" b="0" dirty="0"/>
              <a:t>We’ll take some time to do a little self-reflection and discussion. In groups of 3-4, discuss your quality of relationships with the youth you serve, what strengths you have with building connection and what challenges you encounter. We’ll come together in a few minutes to share out. </a:t>
            </a:r>
            <a:r>
              <a:rPr lang="en-US" b="0" i="1" dirty="0"/>
              <a:t>Click to play music. When music ends, bring the groups together to share. </a:t>
            </a:r>
            <a:endParaRPr lang="en-US" b="0" dirty="0"/>
          </a:p>
          <a:p>
            <a:endParaRPr lang="en-US" b="1" dirty="0"/>
          </a:p>
          <a:p>
            <a:r>
              <a:rPr lang="en-US" b="1" dirty="0"/>
              <a:t>Activity- Virtual- Poll</a:t>
            </a:r>
          </a:p>
          <a:p>
            <a:r>
              <a:rPr lang="en-US" b="0" dirty="0"/>
              <a:t>We’re going to launch a poll with 3 questions. Take a moment to reflect and answer the poll questions while some music plays in the background. </a:t>
            </a:r>
            <a:r>
              <a:rPr lang="en-US" b="0" i="1" dirty="0"/>
              <a:t>Click to play. Launch poll. </a:t>
            </a:r>
            <a:endParaRPr lang="en-US" b="0" dirty="0"/>
          </a:p>
          <a:p>
            <a:endParaRPr lang="en-US" b="1" dirty="0"/>
          </a:p>
          <a:p>
            <a:r>
              <a:rPr lang="en-US" b="1" dirty="0"/>
              <a:t>Poll</a:t>
            </a:r>
          </a:p>
          <a:p>
            <a:pPr marL="228600" indent="-228600">
              <a:buFont typeface="+mj-lt"/>
              <a:buAutoNum type="arabicPeriod"/>
            </a:pPr>
            <a:r>
              <a:rPr lang="en-US" dirty="0"/>
              <a:t>Rate the quality of your relationships with the youth you serve (1-10 scale) </a:t>
            </a:r>
          </a:p>
          <a:p>
            <a:pPr marL="228600" indent="-228600">
              <a:buFont typeface="+mj-lt"/>
              <a:buAutoNum type="arabicPeriod"/>
            </a:pPr>
            <a:r>
              <a:rPr lang="en-US" dirty="0"/>
              <a:t>What are your strengths in building relationships with young people? </a:t>
            </a:r>
          </a:p>
          <a:p>
            <a:pPr marL="228600" indent="-228600">
              <a:buFont typeface="+mj-lt"/>
              <a:buAutoNum type="arabicPeriod"/>
            </a:pPr>
            <a:r>
              <a:rPr lang="en-US" dirty="0"/>
              <a:t>What challenges do you face in connecting with youth? </a:t>
            </a:r>
          </a:p>
          <a:p>
            <a:pPr marL="0" indent="0">
              <a:buFont typeface="+mj-lt"/>
              <a:buNone/>
            </a:pPr>
            <a:endParaRPr lang="en-US" b="1" dirty="0"/>
          </a:p>
          <a:p>
            <a:pPr marL="0" indent="0">
              <a:buFont typeface="+mj-lt"/>
              <a:buNone/>
            </a:pPr>
            <a:r>
              <a:rPr lang="en-US" b="0" i="1" dirty="0"/>
              <a:t>Click to stop music if needed.</a:t>
            </a:r>
          </a:p>
          <a:p>
            <a:r>
              <a:rPr lang="en-US" b="1" dirty="0"/>
              <a:t>Debrief</a:t>
            </a:r>
          </a:p>
          <a:p>
            <a:r>
              <a:rPr lang="en-US" b="1" dirty="0"/>
              <a:t>Observe &amp; Identify Concepts </a:t>
            </a:r>
            <a:r>
              <a:rPr lang="en-US" b="0" i="1" dirty="0"/>
              <a:t>Comment on responses. </a:t>
            </a:r>
            <a:r>
              <a:rPr lang="en-US" b="0" i="0" dirty="0"/>
              <a:t>What do we have in common when it comes to relationships with youth?</a:t>
            </a:r>
            <a:endParaRPr lang="en-US" b="1" dirty="0"/>
          </a:p>
          <a:p>
            <a:r>
              <a:rPr lang="en-US" b="1" dirty="0"/>
              <a:t>Apply Concepts </a:t>
            </a:r>
            <a:r>
              <a:rPr lang="en-US" b="0" i="0" dirty="0"/>
              <a:t>How could the 2X10 strategy support you in the challenges you have connecting with youth?</a:t>
            </a:r>
            <a:endParaRPr lang="en-US" b="1" dirty="0"/>
          </a:p>
          <a:p>
            <a:r>
              <a:rPr lang="en-US" dirty="0"/>
              <a:t>​</a:t>
            </a:r>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6</a:t>
            </a:fld>
            <a:endParaRPr lang="en-US"/>
          </a:p>
        </p:txBody>
      </p:sp>
    </p:spTree>
    <p:extLst>
      <p:ext uri="{BB962C8B-B14F-4D97-AF65-F5344CB8AC3E}">
        <p14:creationId xmlns:p14="http://schemas.microsoft.com/office/powerpoint/2010/main" val="3525302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2 mins</a:t>
            </a:r>
          </a:p>
          <a:p>
            <a:pPr algn="l" rtl="0" fontAlgn="base"/>
            <a:r>
              <a:rPr lang="en-US" sz="1200" b="0" i="0" u="none" strike="noStrike" dirty="0">
                <a:solidFill>
                  <a:srgbClr val="000000"/>
                </a:solidFill>
                <a:effectLst/>
                <a:latin typeface="Calibri"/>
                <a:cs typeface="Calibri"/>
              </a:rPr>
              <a:t>0:16-0:18</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sng" dirty="0">
                <a:solidFill>
                  <a:srgbClr val="000000"/>
                </a:solidFill>
                <a:effectLst/>
                <a:latin typeface="Calibri"/>
                <a:cs typeface="Calibri"/>
              </a:rPr>
              <a:t>Say</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r>
              <a:rPr lang="en-US" dirty="0"/>
              <a:t>Positive relationships is only one part of the equation. Positive behavior is supported by a positive environment. As we work on creating a positive learning environment, there are five things we can do:</a:t>
            </a:r>
          </a:p>
          <a:p>
            <a:pPr marL="171450" indent="-171450">
              <a:lnSpc>
                <a:spcPct val="90000"/>
              </a:lnSpc>
              <a:buFont typeface="Arial" panose="020B0604020202020204" pitchFamily="34" charset="0"/>
              <a:buChar char="•"/>
            </a:pPr>
            <a:r>
              <a:rPr lang="en-US" sz="1200" dirty="0"/>
              <a:t>Set up physical space to be an environment where youth feel welcome, included, and safe. </a:t>
            </a:r>
          </a:p>
          <a:p>
            <a:pPr marL="171450" indent="-171450">
              <a:lnSpc>
                <a:spcPct val="90000"/>
              </a:lnSpc>
              <a:buFont typeface="Arial" panose="020B0604020202020204" pitchFamily="34" charset="0"/>
              <a:buChar char="•"/>
            </a:pPr>
            <a:r>
              <a:rPr lang="en-US" sz="1200" dirty="0"/>
              <a:t>Utilize a schedule to support the flow of their engagement in your program.</a:t>
            </a:r>
          </a:p>
          <a:p>
            <a:pPr marL="171450" indent="-171450">
              <a:lnSpc>
                <a:spcPct val="90000"/>
              </a:lnSpc>
              <a:buFont typeface="Arial" panose="020B0604020202020204" pitchFamily="34" charset="0"/>
              <a:buChar char="•"/>
            </a:pPr>
            <a:r>
              <a:rPr lang="en-US" sz="1200" dirty="0"/>
              <a:t>Develop expectations that everyone can agree on and meet.</a:t>
            </a:r>
          </a:p>
          <a:p>
            <a:pPr marL="171450" indent="-171450">
              <a:lnSpc>
                <a:spcPct val="90000"/>
              </a:lnSpc>
              <a:buFont typeface="Arial" panose="020B0604020202020204" pitchFamily="34" charset="0"/>
              <a:buChar char="•"/>
            </a:pPr>
            <a:r>
              <a:rPr lang="en-US" sz="1200" dirty="0"/>
              <a:t>Clarify positive and negative consequences so that they understand what happens as a result of behavior.</a:t>
            </a:r>
          </a:p>
          <a:p>
            <a:pPr marL="171450" indent="-171450">
              <a:lnSpc>
                <a:spcPct val="90000"/>
              </a:lnSpc>
              <a:buFont typeface="Arial" panose="020B0604020202020204" pitchFamily="34" charset="0"/>
              <a:buChar char="•"/>
            </a:pPr>
            <a:r>
              <a:rPr lang="en-US" sz="1200" dirty="0"/>
              <a:t>Plan student-centered learning activities to increase interest and engagement while minimizing disruption and misbehavior.</a:t>
            </a:r>
          </a:p>
          <a:p>
            <a:pPr marL="171450" indent="-171450">
              <a:buFont typeface="Arial" panose="020B0604020202020204" pitchFamily="34" charset="0"/>
              <a:buChar char="•"/>
            </a:pPr>
            <a:endParaRPr lang="en-US" dirty="0"/>
          </a:p>
          <a:p>
            <a:r>
              <a:rPr lang="en-US" dirty="0"/>
              <a:t>We will look at each of these a little closer.</a:t>
            </a:r>
            <a:endParaRPr lang="en-US" dirty="0">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7</a:t>
            </a:fld>
            <a:endParaRPr lang="en-US"/>
          </a:p>
        </p:txBody>
      </p:sp>
    </p:spTree>
    <p:extLst>
      <p:ext uri="{BB962C8B-B14F-4D97-AF65-F5344CB8AC3E}">
        <p14:creationId xmlns:p14="http://schemas.microsoft.com/office/powerpoint/2010/main" val="62846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dirty="0"/>
              <a:t>3 mins</a:t>
            </a:r>
          </a:p>
          <a:p>
            <a:pPr algn="l" rtl="0" fontAlgn="base"/>
            <a:r>
              <a:rPr lang="en-US" sz="1200" b="0" i="0" u="none" strike="noStrike" dirty="0">
                <a:solidFill>
                  <a:srgbClr val="000000"/>
                </a:solidFill>
                <a:effectLst/>
                <a:latin typeface="Calibri"/>
                <a:cs typeface="Calibri"/>
              </a:rPr>
              <a:t>0:18-0:21</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sng" dirty="0">
                <a:solidFill>
                  <a:srgbClr val="000000"/>
                </a:solidFill>
                <a:effectLst/>
                <a:latin typeface="Calibri"/>
                <a:cs typeface="Calibri"/>
              </a:rPr>
              <a:t>Say</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r>
              <a:rPr lang="en-US" dirty="0"/>
              <a:t>Depending where you are in your program year, you may have already done this, but it's something worth thinking about no matter what time of year it is as sometimes making small adjustments to your space can assist in mitigating undesirable behaviors. </a:t>
            </a:r>
          </a:p>
          <a:p>
            <a:endParaRPr lang="en-US" dirty="0"/>
          </a:p>
          <a:p>
            <a:r>
              <a:rPr lang="en-US" dirty="0"/>
              <a:t>As you consider your physical space, you may have lots of flexibility because your program is at a clubhouse or you may be very limited because your program is housed in a school using </a:t>
            </a:r>
            <a:r>
              <a:rPr lang="en-US"/>
              <a:t>a </a:t>
            </a:r>
            <a:r>
              <a:rPr lang="en-US" dirty="0"/>
              <a:t>teacher’s space. Your physical space should be set up to meet students’ needs. Some considerations you should make are:</a:t>
            </a:r>
            <a:endParaRPr lang="en-US" dirty="0">
              <a:cs typeface="Calibri"/>
            </a:endParaRPr>
          </a:p>
          <a:p>
            <a:pPr marL="171450" indent="-171450">
              <a:buFont typeface="Arial" panose="020B0604020202020204" pitchFamily="34" charset="0"/>
              <a:buChar char="•"/>
            </a:pPr>
            <a:r>
              <a:rPr lang="en-US" dirty="0"/>
              <a:t>Flexible seating – Youth have sat in desks all day, likely facing front. For some this is effective. For others they will be better able to focus facing a wall (distraction), sitting on the floor or using a beanbag chair (comfort) or standing up (movement). A small blanket, a music stand, or a few beanbag chairs can help you create a space where they can relax in and focus.</a:t>
            </a:r>
            <a:endParaRPr lang="en-US" dirty="0">
              <a:cs typeface="Calibri"/>
            </a:endParaRPr>
          </a:p>
          <a:p>
            <a:endParaRPr lang="en-US" dirty="0"/>
          </a:p>
          <a:p>
            <a:r>
              <a:rPr lang="en-US" i="1" dirty="0"/>
              <a:t>Click to display picture.</a:t>
            </a:r>
            <a:endParaRPr lang="en-US" i="1" dirty="0">
              <a:cs typeface="Calibri"/>
            </a:endParaRPr>
          </a:p>
          <a:p>
            <a:endParaRPr lang="en-US" i="1" dirty="0"/>
          </a:p>
          <a:p>
            <a:pPr marL="171450" indent="-171450">
              <a:buFont typeface="Arial" panose="020B0604020202020204" pitchFamily="34" charset="0"/>
              <a:buChar char="•"/>
            </a:pPr>
            <a:r>
              <a:rPr lang="en-US" i="0" dirty="0"/>
              <a:t>Station learning – Utilizing stations, different activities, can provide choice – giving youth opportunity to have a say in what they want to do. Stations can also be used to allow youth who need extra help to get it or those who need a challenge to get this support. Pushing a few desks together and offering an activity, is an easy way to set this up.</a:t>
            </a:r>
            <a:endParaRPr lang="en-US" i="0" dirty="0">
              <a:cs typeface="Calibri"/>
            </a:endParaRPr>
          </a:p>
          <a:p>
            <a:endParaRPr lang="en-US" i="0" dirty="0"/>
          </a:p>
          <a:p>
            <a:r>
              <a:rPr lang="en-US" i="1" dirty="0"/>
              <a:t>Click to display picture.</a:t>
            </a:r>
            <a:endParaRPr lang="en-US" i="1" dirty="0">
              <a:cs typeface="Calibri"/>
            </a:endParaRPr>
          </a:p>
          <a:p>
            <a:endParaRPr lang="en-US" i="1" dirty="0"/>
          </a:p>
          <a:p>
            <a:pPr marL="171450" indent="-171450">
              <a:buFont typeface="Arial" panose="020B0604020202020204" pitchFamily="34" charset="0"/>
              <a:buChar char="•"/>
            </a:pPr>
            <a:r>
              <a:rPr lang="en-US" i="0" dirty="0"/>
              <a:t>Movement spaces – After school, youth need an opportunity to move – be active – creating an open space and using it in your program can be central to helping them transition and let out their energy in appropriate ways. This can mean shoving desks aside or rearranging the space.</a:t>
            </a:r>
            <a:endParaRPr lang="en-US" i="0" dirty="0">
              <a:cs typeface="Calibri"/>
            </a:endParaRPr>
          </a:p>
          <a:p>
            <a:endParaRPr lang="en-US" i="0" dirty="0"/>
          </a:p>
          <a:p>
            <a:r>
              <a:rPr lang="en-US" i="1" dirty="0"/>
              <a:t>Click to display picture.</a:t>
            </a:r>
            <a:endParaRPr lang="en-US" i="1" dirty="0">
              <a:cs typeface="Calibri"/>
            </a:endParaRPr>
          </a:p>
          <a:p>
            <a:endParaRPr lang="en-US" i="1" dirty="0"/>
          </a:p>
          <a:p>
            <a:pPr marL="171450" indent="-171450">
              <a:buFont typeface="Arial" panose="020B0604020202020204" pitchFamily="34" charset="0"/>
              <a:buChar char="•"/>
            </a:pPr>
            <a:r>
              <a:rPr lang="en-US" i="0" dirty="0"/>
              <a:t>Quiet spaces – Programs can be overwhelming for some, or they can be tired after spending all day in school. Creating a quiet space that youth can retreat to can help them manage themselves and help them meet their own needs so that they can engage in your program in appropriate ways.</a:t>
            </a:r>
          </a:p>
        </p:txBody>
      </p:sp>
      <p:sp>
        <p:nvSpPr>
          <p:cNvPr id="4" name="Slide Number Placeholder 3"/>
          <p:cNvSpPr>
            <a:spLocks noGrp="1"/>
          </p:cNvSpPr>
          <p:nvPr>
            <p:ph type="sldNum" sz="quarter" idx="5"/>
          </p:nvPr>
        </p:nvSpPr>
        <p:spPr/>
        <p:txBody>
          <a:bodyPr/>
          <a:lstStyle/>
          <a:p>
            <a:fld id="{A44DC22F-BBBF-9545-BEA6-DDEB9D9BC3E6}" type="slidenum">
              <a:rPr lang="en-US" smtClean="0"/>
              <a:t>8</a:t>
            </a:fld>
            <a:endParaRPr lang="en-US"/>
          </a:p>
        </p:txBody>
      </p:sp>
    </p:spTree>
    <p:extLst>
      <p:ext uri="{BB962C8B-B14F-4D97-AF65-F5344CB8AC3E}">
        <p14:creationId xmlns:p14="http://schemas.microsoft.com/office/powerpoint/2010/main" val="69467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000000"/>
                </a:solidFill>
                <a:latin typeface="Calibri"/>
                <a:cs typeface="Calibri"/>
              </a:rPr>
              <a:t>2</a:t>
            </a:r>
            <a:r>
              <a:rPr lang="en-US" sz="1200" b="0" i="0" u="none" strike="noStrike" dirty="0">
                <a:solidFill>
                  <a:srgbClr val="000000"/>
                </a:solidFill>
                <a:effectLst/>
                <a:latin typeface="Calibri"/>
                <a:cs typeface="Calibri"/>
              </a:rPr>
              <a:t> mins</a:t>
            </a:r>
            <a:endParaRPr lang="en-US" dirty="0"/>
          </a:p>
          <a:p>
            <a:pPr algn="l" rtl="0" fontAlgn="base"/>
            <a:r>
              <a:rPr lang="en-US" sz="1200" b="0" i="0" u="none" strike="noStrike" dirty="0">
                <a:solidFill>
                  <a:srgbClr val="000000"/>
                </a:solidFill>
                <a:effectLst/>
                <a:latin typeface="Calibri"/>
                <a:cs typeface="Calibri"/>
              </a:rPr>
              <a:t>0:21-0:23</a:t>
            </a:r>
            <a:endParaRPr lang="en-US"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pPr algn="l" rtl="0" fontAlgn="base"/>
            <a:r>
              <a:rPr lang="en-US" sz="1200" b="1" i="0" u="sng" dirty="0">
                <a:solidFill>
                  <a:srgbClr val="000000"/>
                </a:solidFill>
                <a:effectLst/>
                <a:latin typeface="Calibri"/>
                <a:cs typeface="Calibri"/>
              </a:rPr>
              <a:t>Say</a:t>
            </a:r>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r>
              <a:rPr lang="en-US" dirty="0"/>
              <a:t>When you use a program schedule, you create an environment that is predictable and structured, which benefits youth. Several considerations to make as you plan your schedule and activities within it are:</a:t>
            </a:r>
            <a:endParaRPr lang="en-US" dirty="0">
              <a:cs typeface="Calibri"/>
            </a:endParaRPr>
          </a:p>
          <a:p>
            <a:pPr marL="171450" indent="-171450">
              <a:buFont typeface="Arial" panose="020B0604020202020204" pitchFamily="34" charset="0"/>
              <a:buChar char="•"/>
            </a:pPr>
            <a:r>
              <a:rPr lang="en-US" dirty="0"/>
              <a:t>Allotted time vs. engaged time – You may look at your schedule and see 45-minute blocks. It is important to make sure that as much of that time is engaged time as possible. It is very easy to take a 45-minute time slot and spend 10 minutes settling in and 15 minutes cleaning up, so youth only spend 20 minutes on learning activities. Developing procedures can help with that, but also being intentional about using your time well can help.</a:t>
            </a:r>
            <a:endParaRPr lang="en-US" dirty="0">
              <a:cs typeface="Calibri"/>
            </a:endParaRPr>
          </a:p>
          <a:p>
            <a:pPr marL="171450" indent="-171450">
              <a:buFont typeface="Arial" panose="020B0604020202020204" pitchFamily="34" charset="0"/>
              <a:buChar char="•"/>
            </a:pPr>
            <a:r>
              <a:rPr lang="en-US" dirty="0"/>
              <a:t>Attention span – What is the attention span of your students? 5 to 15 minutes depending on their age. Having 45 minutes and making sure that students are engaged the whole time doesn’t mean that you should plan to talk for 45 minutes. Instead, making sure that your activities have multiple components and that they keep students engaged and offer variety.</a:t>
            </a:r>
            <a:endParaRPr lang="en-US" dirty="0">
              <a:cs typeface="Calibri"/>
            </a:endParaRPr>
          </a:p>
          <a:p>
            <a:pPr marL="171450" indent="-171450">
              <a:buFont typeface="Arial" panose="020B0604020202020204" pitchFamily="34" charset="0"/>
              <a:buChar char="•"/>
            </a:pPr>
            <a:r>
              <a:rPr lang="en-US" dirty="0"/>
              <a:t>Activity length – Is 45-minutes too short to do what you want to? Consider breaking up activities over several sessions in order to get the best product. </a:t>
            </a:r>
            <a:endParaRPr lang="en-US" dirty="0">
              <a:cs typeface="Calibri"/>
            </a:endParaRPr>
          </a:p>
        </p:txBody>
      </p:sp>
      <p:sp>
        <p:nvSpPr>
          <p:cNvPr id="4" name="Slide Number Placeholder 3"/>
          <p:cNvSpPr>
            <a:spLocks noGrp="1"/>
          </p:cNvSpPr>
          <p:nvPr>
            <p:ph type="sldNum" sz="quarter" idx="5"/>
          </p:nvPr>
        </p:nvSpPr>
        <p:spPr/>
        <p:txBody>
          <a:bodyPr/>
          <a:lstStyle/>
          <a:p>
            <a:fld id="{A44DC22F-BBBF-9545-BEA6-DDEB9D9BC3E6}" type="slidenum">
              <a:rPr lang="en-US" smtClean="0"/>
              <a:t>9</a:t>
            </a:fld>
            <a:endParaRPr lang="en-US"/>
          </a:p>
        </p:txBody>
      </p:sp>
    </p:spTree>
    <p:extLst>
      <p:ext uri="{BB962C8B-B14F-4D97-AF65-F5344CB8AC3E}">
        <p14:creationId xmlns:p14="http://schemas.microsoft.com/office/powerpoint/2010/main" val="3589429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22426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5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86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6229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09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218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347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20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129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08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356482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Tree>
    <p:extLst>
      <p:ext uri="{BB962C8B-B14F-4D97-AF65-F5344CB8AC3E}">
        <p14:creationId xmlns:p14="http://schemas.microsoft.com/office/powerpoint/2010/main" val="311756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03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2245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3109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06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8757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3423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4966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9008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0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753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3883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533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78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4197472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39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88833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400" b="0"/>
            </a:lvl1pPr>
          </a:lstStyle>
          <a:p>
            <a:r>
              <a:rPr lang="en-US" dirty="0"/>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992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Oswald" panose="000005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182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0509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dirty="0"/>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19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8097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245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Tree>
    <p:extLst>
      <p:ext uri="{BB962C8B-B14F-4D97-AF65-F5344CB8AC3E}">
        <p14:creationId xmlns:p14="http://schemas.microsoft.com/office/powerpoint/2010/main" val="343225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00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4198659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400" b="0"/>
            </a:lvl1pPr>
          </a:lstStyle>
          <a:p>
            <a:r>
              <a:rPr lang="en-US" dirty="0"/>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3803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4028968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4112211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Franklin Gothic Demi" panose="020B07030201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092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9825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51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79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70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2889494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911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3044775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6090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7404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372285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0142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65482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644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39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Tree>
    <p:extLst>
      <p:ext uri="{BB962C8B-B14F-4D97-AF65-F5344CB8AC3E}">
        <p14:creationId xmlns:p14="http://schemas.microsoft.com/office/powerpoint/2010/main" val="387533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43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104553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5962467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1219736" y="0"/>
              <a:ext cx="969088" cy="68580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rgbClr val="B98EB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A black background with blue text&#10;&#10;AI-generated content may be incorrect.">
            <a:extLst>
              <a:ext uri="{FF2B5EF4-FFF2-40B4-BE49-F238E27FC236}">
                <a16:creationId xmlns:a16="http://schemas.microsoft.com/office/drawing/2014/main" id="{C4E26D80-673B-7DBF-DF11-8A9EB805C4DC}"/>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2426D0B6-70A0-C03D-4F0A-4FADAC966286}"/>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4093784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3179" y="-8467"/>
            <a:ext cx="12195180" cy="6875616"/>
            <a:chOff x="-3179" y="-8467"/>
            <a:chExt cx="12195180" cy="6875616"/>
          </a:xfrm>
        </p:grpSpPr>
        <p:sp>
          <p:nvSpPr>
            <p:cNvPr id="22" name="Rectangle 23"/>
            <p:cNvSpPr/>
            <p:nvPr/>
          </p:nvSpPr>
          <p:spPr>
            <a:xfrm rot="5400000">
              <a:off x="5696323" y="341861"/>
              <a:ext cx="796176" cy="1219517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rot="5400000">
              <a:off x="5686091" y="331632"/>
              <a:ext cx="816638" cy="12195178"/>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B98EBF">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rot="5400000">
              <a:off x="3714793" y="2326568"/>
              <a:ext cx="816638" cy="8246226"/>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rot="5400000">
              <a:off x="5640549" y="313755"/>
              <a:ext cx="904548" cy="12192004"/>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rot="5400000" flipV="1">
              <a:off x="5796314" y="468412"/>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rot="5400000" flipV="1">
              <a:off x="9512115" y="4187264"/>
              <a:ext cx="1131364" cy="4228406"/>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rot="5400000">
              <a:off x="1198033" y="-12065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9791"/>
          <a:stretch/>
        </p:blipFill>
        <p:spPr>
          <a:xfrm>
            <a:off x="9909398" y="6104834"/>
            <a:ext cx="2205512" cy="658044"/>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5" name="Text Placeholder 11">
            <a:extLst>
              <a:ext uri="{FF2B5EF4-FFF2-40B4-BE49-F238E27FC236}">
                <a16:creationId xmlns:a16="http://schemas.microsoft.com/office/drawing/2014/main" id="{08DC2859-F5FE-17E3-6966-6CA899F6CAAC}"/>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8767770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0" y="0"/>
            <a:ext cx="12192003" cy="6854901"/>
            <a:chOff x="-4084" y="44904"/>
            <a:chExt cx="12192003" cy="6854901"/>
          </a:xfrm>
        </p:grpSpPr>
        <p:sp>
          <p:nvSpPr>
            <p:cNvPr id="22" name="Rectangle 23"/>
            <p:cNvSpPr/>
            <p:nvPr/>
          </p:nvSpPr>
          <p:spPr>
            <a:xfrm rot="5400000">
              <a:off x="5692240" y="345945"/>
              <a:ext cx="796176" cy="1218701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rot="5400000">
              <a:off x="5684049" y="386739"/>
              <a:ext cx="816638" cy="12191095"/>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rot="5400000">
              <a:off x="3714793" y="2367388"/>
              <a:ext cx="816638" cy="8246226"/>
            </a:xfrm>
            <a:prstGeom prst="triangle">
              <a:avLst>
                <a:gd name="adj" fmla="val 100000"/>
              </a:avLst>
            </a:prstGeom>
            <a:solidFill>
              <a:schemeClr val="tx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rot="5400000">
              <a:off x="5640094" y="346865"/>
              <a:ext cx="904548" cy="12191095"/>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rot="5400000" flipV="1">
              <a:off x="5792232" y="501068"/>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B98EBF">
                <a:alpha val="64706"/>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rot="5400000" flipV="1">
              <a:off x="9510073" y="4221962"/>
              <a:ext cx="1131364" cy="4224322"/>
            </a:xfrm>
            <a:prstGeom prst="triangle">
              <a:avLst>
                <a:gd name="adj" fmla="val 100000"/>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rot="5400000">
              <a:off x="1193950" y="-1153129"/>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10633"/>
          <a:stretch/>
        </p:blipFill>
        <p:spPr>
          <a:xfrm>
            <a:off x="9933333" y="6068592"/>
            <a:ext cx="2205512" cy="651907"/>
          </a:xfrm>
          <a:prstGeom prst="rect">
            <a:avLst/>
          </a:prstGeom>
        </p:spPr>
      </p:pic>
      <p:sp>
        <p:nvSpPr>
          <p:cNvPr id="5" name="Text Placeholder 11">
            <a:extLst>
              <a:ext uri="{FF2B5EF4-FFF2-40B4-BE49-F238E27FC236}">
                <a16:creationId xmlns:a16="http://schemas.microsoft.com/office/drawing/2014/main" id="{536E47E0-C3DA-75DB-E5B9-45EE846648CE}"/>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16217003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457200" rtl="0" eaLnBrk="1" latinLnBrk="0" hangingPunct="1">
        <a:spcBef>
          <a:spcPct val="0"/>
        </a:spcBef>
        <a:buNone/>
        <a:defRPr sz="44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17380700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2A_4CD35664.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microsoft.com/office/2018/10/relationships/comments" Target="../comments/modernComment_7FFFCE75_C8849E3A.xml"/><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 Id="rId1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FFFCE73_CFB9EC24.xm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microsoft.com/office/2018/10/relationships/comments" Target="../comments/modernComment_7FFFCE74_32837A0F.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21_7BFB6D01.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22_5D2B4484.xml"/><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microsoft.com/office/2018/10/relationships/comments" Target="../comments/modernComment_12D_15BB45BE.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37D6-CBB5-1A2D-4D0C-4A276C513AEF}"/>
              </a:ext>
            </a:extLst>
          </p:cNvPr>
          <p:cNvSpPr>
            <a:spLocks noGrp="1"/>
          </p:cNvSpPr>
          <p:nvPr>
            <p:ph type="ctrTitle"/>
          </p:nvPr>
        </p:nvSpPr>
        <p:spPr/>
        <p:txBody>
          <a:bodyPr/>
          <a:lstStyle/>
          <a:p>
            <a:r>
              <a:rPr lang="en-US"/>
              <a:t>Trainer Action Pack</a:t>
            </a:r>
          </a:p>
        </p:txBody>
      </p:sp>
      <p:sp>
        <p:nvSpPr>
          <p:cNvPr id="3" name="Subtitle 2">
            <a:extLst>
              <a:ext uri="{FF2B5EF4-FFF2-40B4-BE49-F238E27FC236}">
                <a16:creationId xmlns:a16="http://schemas.microsoft.com/office/drawing/2014/main" id="{5DA5D1F3-2F06-0B86-14AE-A405CC081936}"/>
              </a:ext>
            </a:extLst>
          </p:cNvPr>
          <p:cNvSpPr>
            <a:spLocks noGrp="1"/>
          </p:cNvSpPr>
          <p:nvPr>
            <p:ph type="subTitle" idx="1"/>
          </p:nvPr>
        </p:nvSpPr>
        <p:spPr/>
        <p:txBody>
          <a:bodyPr/>
          <a:lstStyle/>
          <a:p>
            <a:r>
              <a:rPr lang="en-US"/>
              <a:t>A Guide to the Session</a:t>
            </a:r>
          </a:p>
        </p:txBody>
      </p:sp>
      <p:sp>
        <p:nvSpPr>
          <p:cNvPr id="4" name="Text Placeholder 3">
            <a:extLst>
              <a:ext uri="{FF2B5EF4-FFF2-40B4-BE49-F238E27FC236}">
                <a16:creationId xmlns:a16="http://schemas.microsoft.com/office/drawing/2014/main" id="{F79BE0D0-547F-BF05-4710-A4C8325601F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4570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17378-05CF-4F44-A7C0-F02D57D124B4}"/>
              </a:ext>
            </a:extLst>
          </p:cNvPr>
          <p:cNvSpPr>
            <a:spLocks noGrp="1"/>
          </p:cNvSpPr>
          <p:nvPr>
            <p:ph type="title"/>
          </p:nvPr>
        </p:nvSpPr>
        <p:spPr/>
        <p:txBody>
          <a:bodyPr/>
          <a:lstStyle/>
          <a:p>
            <a:r>
              <a:rPr lang="en-US" dirty="0"/>
              <a:t>Develop Expectations</a:t>
            </a:r>
          </a:p>
        </p:txBody>
      </p:sp>
      <p:graphicFrame>
        <p:nvGraphicFramePr>
          <p:cNvPr id="3" name="Diagram 2">
            <a:extLst>
              <a:ext uri="{FF2B5EF4-FFF2-40B4-BE49-F238E27FC236}">
                <a16:creationId xmlns:a16="http://schemas.microsoft.com/office/drawing/2014/main" id="{89517854-D886-F51C-3B68-317E61712D9E}"/>
              </a:ext>
            </a:extLst>
          </p:cNvPr>
          <p:cNvGraphicFramePr/>
          <p:nvPr>
            <p:extLst>
              <p:ext uri="{D42A27DB-BD31-4B8C-83A1-F6EECF244321}">
                <p14:modId xmlns:p14="http://schemas.microsoft.com/office/powerpoint/2010/main" val="367011224"/>
              </p:ext>
            </p:extLst>
          </p:nvPr>
        </p:nvGraphicFramePr>
        <p:xfrm>
          <a:off x="677334" y="1490341"/>
          <a:ext cx="10837332" cy="4433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7669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BD58-107E-46A1-ABF0-1D79F346FB17}"/>
              </a:ext>
            </a:extLst>
          </p:cNvPr>
          <p:cNvSpPr>
            <a:spLocks noGrp="1"/>
          </p:cNvSpPr>
          <p:nvPr>
            <p:ph type="title"/>
          </p:nvPr>
        </p:nvSpPr>
        <p:spPr>
          <a:xfrm>
            <a:off x="481979" y="513069"/>
            <a:ext cx="4527343" cy="2528305"/>
          </a:xfrm>
        </p:spPr>
        <p:txBody>
          <a:bodyPr>
            <a:normAutofit/>
          </a:bodyPr>
          <a:lstStyle/>
          <a:p>
            <a:r>
              <a:rPr lang="en-US" dirty="0"/>
              <a:t>Clarify Consequences</a:t>
            </a:r>
          </a:p>
        </p:txBody>
      </p:sp>
      <p:graphicFrame>
        <p:nvGraphicFramePr>
          <p:cNvPr id="3" name="Diagram 2">
            <a:extLst>
              <a:ext uri="{FF2B5EF4-FFF2-40B4-BE49-F238E27FC236}">
                <a16:creationId xmlns:a16="http://schemas.microsoft.com/office/drawing/2014/main" id="{F07B1841-9301-6019-2862-D33161E8C4BC}"/>
              </a:ext>
            </a:extLst>
          </p:cNvPr>
          <p:cNvGraphicFramePr/>
          <p:nvPr>
            <p:extLst>
              <p:ext uri="{D42A27DB-BD31-4B8C-83A1-F6EECF244321}">
                <p14:modId xmlns:p14="http://schemas.microsoft.com/office/powerpoint/2010/main" val="3644573357"/>
              </p:ext>
            </p:extLst>
          </p:nvPr>
        </p:nvGraphicFramePr>
        <p:xfrm>
          <a:off x="481979" y="2027581"/>
          <a:ext cx="4766749" cy="4498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a:extLst>
              <a:ext uri="{FF2B5EF4-FFF2-40B4-BE49-F238E27FC236}">
                <a16:creationId xmlns:a16="http://schemas.microsoft.com/office/drawing/2014/main" id="{BDA11F99-FF9A-FDA8-1232-005A38477531}"/>
              </a:ext>
            </a:extLst>
          </p:cNvPr>
          <p:cNvGraphicFramePr/>
          <p:nvPr>
            <p:extLst>
              <p:ext uri="{D42A27DB-BD31-4B8C-83A1-F6EECF244321}">
                <p14:modId xmlns:p14="http://schemas.microsoft.com/office/powerpoint/2010/main" val="1382488454"/>
              </p:ext>
            </p:extLst>
          </p:nvPr>
        </p:nvGraphicFramePr>
        <p:xfrm>
          <a:off x="5248728" y="332041"/>
          <a:ext cx="4527343" cy="60128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TextBox 16">
            <a:extLst>
              <a:ext uri="{FF2B5EF4-FFF2-40B4-BE49-F238E27FC236}">
                <a16:creationId xmlns:a16="http://schemas.microsoft.com/office/drawing/2014/main" id="{B1CCA1E2-DF3F-0C67-F8B5-32FEA4ABE268}"/>
              </a:ext>
            </a:extLst>
          </p:cNvPr>
          <p:cNvSpPr txBox="1"/>
          <p:nvPr/>
        </p:nvSpPr>
        <p:spPr>
          <a:xfrm>
            <a:off x="845260" y="2326628"/>
            <a:ext cx="8806070" cy="2739211"/>
          </a:xfrm>
          <a:prstGeom prst="rect">
            <a:avLst/>
          </a:prstGeom>
          <a:noFill/>
        </p:spPr>
        <p:txBody>
          <a:bodyPr wrap="square" rtlCol="0">
            <a:spAutoFit/>
          </a:bodyPr>
          <a:lstStyle/>
          <a:p>
            <a:r>
              <a:rPr lang="en-US" sz="4400" dirty="0">
                <a:latin typeface="+mj-lt"/>
              </a:rPr>
              <a:t>Consequence:</a:t>
            </a:r>
          </a:p>
          <a:p>
            <a:pPr marL="342900" indent="-342900">
              <a:buFont typeface="+mj-lt"/>
              <a:buAutoNum type="arabicPeriod"/>
            </a:pPr>
            <a:r>
              <a:rPr lang="en-US" sz="3200" dirty="0"/>
              <a:t> the effect, result, or outcome of something occurring earlier.</a:t>
            </a:r>
          </a:p>
          <a:p>
            <a:pPr marL="342900" indent="-342900">
              <a:buFont typeface="+mj-lt"/>
              <a:buAutoNum type="arabicPeriod"/>
            </a:pPr>
            <a:r>
              <a:rPr lang="en-US" sz="3200" dirty="0"/>
              <a:t>an act or instance of following something as an effect, result, or outcome.</a:t>
            </a:r>
          </a:p>
        </p:txBody>
      </p:sp>
    </p:spTree>
    <p:extLst>
      <p:ext uri="{BB962C8B-B14F-4D97-AF65-F5344CB8AC3E}">
        <p14:creationId xmlns:p14="http://schemas.microsoft.com/office/powerpoint/2010/main" val="42800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6" grpId="0">
        <p:bldAsOne/>
      </p:bldGraphic>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70DE91-4781-484E-845D-2DEB0B77AE4F}"/>
              </a:ext>
            </a:extLst>
          </p:cNvPr>
          <p:cNvPicPr>
            <a:picLocks noChangeAspect="1"/>
          </p:cNvPicPr>
          <p:nvPr/>
        </p:nvPicPr>
        <p:blipFill>
          <a:blip r:embed="rId4">
            <a:extLst>
              <a:ext uri="{28A0092B-C50C-407E-A947-70E740481C1C}">
                <a14:useLocalDpi xmlns:a14="http://schemas.microsoft.com/office/drawing/2010/main" val="0"/>
              </a:ext>
            </a:extLst>
          </a:blip>
          <a:srcRect l="11500" r="11500"/>
          <a:stretch/>
        </p:blipFill>
        <p:spPr>
          <a:xfrm>
            <a:off x="4501952" y="8466"/>
            <a:ext cx="7690048"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918D60A9-C50C-467F-8A76-EE63D298E6E0}"/>
              </a:ext>
            </a:extLst>
          </p:cNvPr>
          <p:cNvSpPr>
            <a:spLocks noGrp="1"/>
          </p:cNvSpPr>
          <p:nvPr>
            <p:ph type="title"/>
          </p:nvPr>
        </p:nvSpPr>
        <p:spPr>
          <a:xfrm>
            <a:off x="677333" y="609600"/>
            <a:ext cx="4411502" cy="1320800"/>
          </a:xfrm>
        </p:spPr>
        <p:txBody>
          <a:bodyPr>
            <a:noAutofit/>
          </a:bodyPr>
          <a:lstStyle/>
          <a:p>
            <a:pPr>
              <a:lnSpc>
                <a:spcPct val="90000"/>
              </a:lnSpc>
            </a:pPr>
            <a:r>
              <a:rPr lang="en-US" dirty="0"/>
              <a:t>Youth-Centered Activities</a:t>
            </a:r>
          </a:p>
        </p:txBody>
      </p:sp>
      <p:sp>
        <p:nvSpPr>
          <p:cNvPr id="3" name="Content Placeholder 2">
            <a:extLst>
              <a:ext uri="{FF2B5EF4-FFF2-40B4-BE49-F238E27FC236}">
                <a16:creationId xmlns:a16="http://schemas.microsoft.com/office/drawing/2014/main" id="{427A9C69-42BA-49CB-8FD0-01A77F0BA6C3}"/>
              </a:ext>
            </a:extLst>
          </p:cNvPr>
          <p:cNvSpPr>
            <a:spLocks noGrp="1"/>
          </p:cNvSpPr>
          <p:nvPr>
            <p:ph idx="1"/>
          </p:nvPr>
        </p:nvSpPr>
        <p:spPr>
          <a:xfrm>
            <a:off x="677334" y="2160589"/>
            <a:ext cx="3851122" cy="4399237"/>
          </a:xfrm>
        </p:spPr>
        <p:txBody>
          <a:bodyPr>
            <a:normAutofit/>
          </a:bodyPr>
          <a:lstStyle/>
          <a:p>
            <a:pPr>
              <a:lnSpc>
                <a:spcPct val="90000"/>
              </a:lnSpc>
            </a:pPr>
            <a:r>
              <a:rPr lang="en-US" sz="3200" dirty="0"/>
              <a:t>Project based learning</a:t>
            </a:r>
          </a:p>
          <a:p>
            <a:pPr>
              <a:lnSpc>
                <a:spcPct val="90000"/>
              </a:lnSpc>
            </a:pPr>
            <a:r>
              <a:rPr lang="en-US" sz="3200" dirty="0"/>
              <a:t>Service and expeditionary learning</a:t>
            </a:r>
          </a:p>
          <a:p>
            <a:pPr>
              <a:lnSpc>
                <a:spcPct val="90000"/>
              </a:lnSpc>
            </a:pPr>
            <a:r>
              <a:rPr lang="en-US" sz="3200" dirty="0"/>
              <a:t>Other hands-on youth-led opportunities</a:t>
            </a:r>
          </a:p>
        </p:txBody>
      </p:sp>
      <p:cxnSp>
        <p:nvCxnSpPr>
          <p:cNvPr id="7" name="Straight Connector 6">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8891862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8E8A8-824A-14F5-21E0-6A76AC9900BF}"/>
              </a:ext>
            </a:extLst>
          </p:cNvPr>
          <p:cNvSpPr>
            <a:spLocks noGrp="1"/>
          </p:cNvSpPr>
          <p:nvPr>
            <p:ph type="title"/>
          </p:nvPr>
        </p:nvSpPr>
        <p:spPr/>
        <p:txBody>
          <a:bodyPr/>
          <a:lstStyle/>
          <a:p>
            <a:r>
              <a:rPr lang="en-US" b="0" dirty="0"/>
              <a:t>Motivate or Deflate</a:t>
            </a:r>
            <a:endParaRPr lang="en-US" dirty="0"/>
          </a:p>
        </p:txBody>
      </p:sp>
      <p:graphicFrame>
        <p:nvGraphicFramePr>
          <p:cNvPr id="2" name="Content Placeholder 1">
            <a:extLst>
              <a:ext uri="{FF2B5EF4-FFF2-40B4-BE49-F238E27FC236}">
                <a16:creationId xmlns:a16="http://schemas.microsoft.com/office/drawing/2014/main" id="{47417818-9033-D0AF-835C-59E8B10F3C9A}"/>
              </a:ext>
            </a:extLst>
          </p:cNvPr>
          <p:cNvGraphicFramePr>
            <a:graphicFrameLocks noGrp="1"/>
          </p:cNvGraphicFramePr>
          <p:nvPr>
            <p:ph idx="1"/>
            <p:extLst>
              <p:ext uri="{D42A27DB-BD31-4B8C-83A1-F6EECF244321}">
                <p14:modId xmlns:p14="http://schemas.microsoft.com/office/powerpoint/2010/main" val="2520496578"/>
              </p:ext>
            </p:extLst>
          </p:nvPr>
        </p:nvGraphicFramePr>
        <p:xfrm>
          <a:off x="677334" y="1488281"/>
          <a:ext cx="11050840" cy="4296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44198747-673E-71DC-A21E-772420F9798D}"/>
              </a:ext>
            </a:extLst>
          </p:cNvPr>
          <p:cNvGraphicFramePr/>
          <p:nvPr>
            <p:extLst>
              <p:ext uri="{D42A27DB-BD31-4B8C-83A1-F6EECF244321}">
                <p14:modId xmlns:p14="http://schemas.microsoft.com/office/powerpoint/2010/main" val="3697391757"/>
              </p:ext>
            </p:extLst>
          </p:nvPr>
        </p:nvGraphicFramePr>
        <p:xfrm>
          <a:off x="784088" y="1488281"/>
          <a:ext cx="10837332" cy="42962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495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45514-6D1B-6041-392B-B9B875B44E46}"/>
              </a:ext>
            </a:extLst>
          </p:cNvPr>
          <p:cNvSpPr>
            <a:spLocks noGrp="1"/>
          </p:cNvSpPr>
          <p:nvPr>
            <p:ph type="title"/>
          </p:nvPr>
        </p:nvSpPr>
        <p:spPr>
          <a:xfrm>
            <a:off x="677333" y="609600"/>
            <a:ext cx="10534005" cy="1320800"/>
          </a:xfrm>
        </p:spPr>
        <p:txBody>
          <a:bodyPr>
            <a:normAutofit/>
          </a:bodyPr>
          <a:lstStyle/>
          <a:p>
            <a:r>
              <a:rPr lang="en-US" dirty="0"/>
              <a:t>The Philosophy of Positive Behavior Support</a:t>
            </a:r>
          </a:p>
        </p:txBody>
      </p:sp>
      <p:graphicFrame>
        <p:nvGraphicFramePr>
          <p:cNvPr id="4" name="Diagram 3">
            <a:extLst>
              <a:ext uri="{FF2B5EF4-FFF2-40B4-BE49-F238E27FC236}">
                <a16:creationId xmlns:a16="http://schemas.microsoft.com/office/drawing/2014/main" id="{88968A19-CE65-FF55-A5B3-5088915D4B16}"/>
              </a:ext>
            </a:extLst>
          </p:cNvPr>
          <p:cNvGraphicFramePr/>
          <p:nvPr>
            <p:extLst>
              <p:ext uri="{D42A27DB-BD31-4B8C-83A1-F6EECF244321}">
                <p14:modId xmlns:p14="http://schemas.microsoft.com/office/powerpoint/2010/main" val="1172648134"/>
              </p:ext>
            </p:extLst>
          </p:nvPr>
        </p:nvGraphicFramePr>
        <p:xfrm>
          <a:off x="677332" y="1499616"/>
          <a:ext cx="11164147" cy="44805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6E654222-481D-FE5B-D5CB-14413643EE75}"/>
              </a:ext>
            </a:extLst>
          </p:cNvPr>
          <p:cNvGraphicFramePr/>
          <p:nvPr>
            <p:extLst>
              <p:ext uri="{D42A27DB-BD31-4B8C-83A1-F6EECF244321}">
                <p14:modId xmlns:p14="http://schemas.microsoft.com/office/powerpoint/2010/main" val="4098237931"/>
              </p:ext>
            </p:extLst>
          </p:nvPr>
        </p:nvGraphicFramePr>
        <p:xfrm>
          <a:off x="-1983572" y="1499616"/>
          <a:ext cx="11164147" cy="44805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Picture 8" descr="A group of children raising their hands&#10;&#10;AI-generated content may be incorrect.">
            <a:extLst>
              <a:ext uri="{FF2B5EF4-FFF2-40B4-BE49-F238E27FC236}">
                <a16:creationId xmlns:a16="http://schemas.microsoft.com/office/drawing/2014/main" id="{CCEFB14A-156C-A414-7DF8-4C36C1DDF7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9360" y="1357883"/>
            <a:ext cx="7593280" cy="4764024"/>
          </a:xfrm>
          <a:prstGeom prst="ellipse">
            <a:avLst/>
          </a:prstGeom>
          <a:ln>
            <a:noFill/>
          </a:ln>
          <a:effectLst>
            <a:softEdge rad="112500"/>
          </a:effectLst>
        </p:spPr>
      </p:pic>
    </p:spTree>
    <p:extLst>
      <p:ext uri="{BB962C8B-B14F-4D97-AF65-F5344CB8AC3E}">
        <p14:creationId xmlns:p14="http://schemas.microsoft.com/office/powerpoint/2010/main" val="336413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8"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2000"/>
                                        <p:tgtEl>
                                          <p:spTgt spid="4"/>
                                        </p:tgtEl>
                                      </p:cBhvr>
                                    </p:animEffect>
                                  </p:childTnLst>
                                </p:cTn>
                              </p:par>
                              <p:par>
                                <p:cTn id="10" presetID="1" presetClass="exit" presetSubtype="0" fill="hold"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EE63-1FBA-A7C1-E8E6-5C95DB41E75A}"/>
              </a:ext>
            </a:extLst>
          </p:cNvPr>
          <p:cNvSpPr>
            <a:spLocks noGrp="1"/>
          </p:cNvSpPr>
          <p:nvPr>
            <p:ph type="title"/>
          </p:nvPr>
        </p:nvSpPr>
        <p:spPr/>
        <p:txBody>
          <a:bodyPr>
            <a:normAutofit/>
          </a:bodyPr>
          <a:lstStyle/>
          <a:p>
            <a:r>
              <a:rPr lang="en-US" dirty="0"/>
              <a:t>Encouragement Without Damage</a:t>
            </a:r>
          </a:p>
        </p:txBody>
      </p:sp>
      <p:sp>
        <p:nvSpPr>
          <p:cNvPr id="3" name="Content Placeholder 2">
            <a:extLst>
              <a:ext uri="{FF2B5EF4-FFF2-40B4-BE49-F238E27FC236}">
                <a16:creationId xmlns:a16="http://schemas.microsoft.com/office/drawing/2014/main" id="{7F7115A7-A1D9-FFEF-7032-EBB6000DBD4C}"/>
              </a:ext>
            </a:extLst>
          </p:cNvPr>
          <p:cNvSpPr>
            <a:spLocks noGrp="1"/>
          </p:cNvSpPr>
          <p:nvPr>
            <p:ph idx="1"/>
          </p:nvPr>
        </p:nvSpPr>
        <p:spPr>
          <a:xfrm>
            <a:off x="677334" y="1605627"/>
            <a:ext cx="7698570" cy="3880773"/>
          </a:xfrm>
        </p:spPr>
        <p:txBody>
          <a:bodyPr/>
          <a:lstStyle/>
          <a:p>
            <a:r>
              <a:rPr lang="en-US" dirty="0"/>
              <a:t>Separate the person from the behavior</a:t>
            </a:r>
          </a:p>
          <a:p>
            <a:r>
              <a:rPr lang="en-US" dirty="0"/>
              <a:t>Use "I" statements and describe impact</a:t>
            </a:r>
          </a:p>
          <a:p>
            <a:r>
              <a:rPr lang="en-US" dirty="0"/>
              <a:t>Offer choices and maintain agency</a:t>
            </a:r>
          </a:p>
          <a:p>
            <a:r>
              <a:rPr lang="en-US" dirty="0"/>
              <a:t>Follow up privately</a:t>
            </a:r>
          </a:p>
        </p:txBody>
      </p:sp>
      <p:pic>
        <p:nvPicPr>
          <p:cNvPr id="5" name="Picture 4" descr="A person and a child painting&#10;&#10;AI-generated content may be incorrect.">
            <a:extLst>
              <a:ext uri="{FF2B5EF4-FFF2-40B4-BE49-F238E27FC236}">
                <a16:creationId xmlns:a16="http://schemas.microsoft.com/office/drawing/2014/main" id="{B1B07C4F-B2BB-7AE9-BC5F-3E7C8DAE0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784" y="1069848"/>
            <a:ext cx="2944618" cy="4416552"/>
          </a:xfrm>
          <a:prstGeom prst="ellipse">
            <a:avLst/>
          </a:prstGeom>
          <a:ln>
            <a:noFill/>
          </a:ln>
          <a:effectLst>
            <a:softEdge rad="112500"/>
          </a:effectLst>
        </p:spPr>
      </p:pic>
    </p:spTree>
    <p:extLst>
      <p:ext uri="{BB962C8B-B14F-4D97-AF65-F5344CB8AC3E}">
        <p14:creationId xmlns:p14="http://schemas.microsoft.com/office/powerpoint/2010/main" val="673169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BF56-AA4B-00B9-3351-9C2107DC6851}"/>
              </a:ext>
            </a:extLst>
          </p:cNvPr>
          <p:cNvSpPr>
            <a:spLocks noGrp="1"/>
          </p:cNvSpPr>
          <p:nvPr>
            <p:ph type="title"/>
          </p:nvPr>
        </p:nvSpPr>
        <p:spPr/>
        <p:txBody>
          <a:bodyPr>
            <a:normAutofit/>
          </a:bodyPr>
          <a:lstStyle/>
          <a:p>
            <a:r>
              <a:rPr lang="en-US" dirty="0"/>
              <a:t>Redirecting Behavior</a:t>
            </a:r>
          </a:p>
        </p:txBody>
      </p:sp>
      <p:sp>
        <p:nvSpPr>
          <p:cNvPr id="3" name="Content Placeholder 2">
            <a:extLst>
              <a:ext uri="{FF2B5EF4-FFF2-40B4-BE49-F238E27FC236}">
                <a16:creationId xmlns:a16="http://schemas.microsoft.com/office/drawing/2014/main" id="{420CABAF-8720-C5DC-46D2-0FC5DA4F9B22}"/>
              </a:ext>
            </a:extLst>
          </p:cNvPr>
          <p:cNvSpPr>
            <a:spLocks noGrp="1"/>
          </p:cNvSpPr>
          <p:nvPr>
            <p:ph idx="1"/>
          </p:nvPr>
        </p:nvSpPr>
        <p:spPr>
          <a:xfrm>
            <a:off x="677334" y="1557085"/>
            <a:ext cx="6583002" cy="4477955"/>
          </a:xfrm>
        </p:spPr>
        <p:txBody>
          <a:bodyPr>
            <a:normAutofit fontScale="92500" lnSpcReduction="10000"/>
          </a:bodyPr>
          <a:lstStyle/>
          <a:p>
            <a:r>
              <a:rPr lang="en-US" dirty="0"/>
              <a:t>Use neutral, non-judgmental language and tone</a:t>
            </a:r>
          </a:p>
          <a:p>
            <a:r>
              <a:rPr lang="en-US" dirty="0"/>
              <a:t>Provide alternatives</a:t>
            </a:r>
          </a:p>
          <a:p>
            <a:r>
              <a:rPr lang="en-US" dirty="0"/>
              <a:t>Connect to natural consequences and learning opportunities</a:t>
            </a:r>
          </a:p>
          <a:p>
            <a:r>
              <a:rPr lang="en-US" dirty="0"/>
              <a:t>Allow processing time and space</a:t>
            </a:r>
          </a:p>
        </p:txBody>
      </p:sp>
      <p:pic>
        <p:nvPicPr>
          <p:cNvPr id="5" name="Picture 4" descr="A person covering her face with her hands&#10;&#10;AI-generated content may be incorrect.">
            <a:extLst>
              <a:ext uri="{FF2B5EF4-FFF2-40B4-BE49-F238E27FC236}">
                <a16:creationId xmlns:a16="http://schemas.microsoft.com/office/drawing/2014/main" id="{DC20DAC5-AFDE-8786-B301-E375F42D89CA}"/>
              </a:ext>
            </a:extLst>
          </p:cNvPr>
          <p:cNvPicPr>
            <a:picLocks noChangeAspect="1"/>
          </p:cNvPicPr>
          <p:nvPr/>
        </p:nvPicPr>
        <p:blipFill>
          <a:blip r:embed="rId3">
            <a:extLst>
              <a:ext uri="{28A0092B-C50C-407E-A947-70E740481C1C}">
                <a14:useLocalDpi xmlns:a14="http://schemas.microsoft.com/office/drawing/2010/main" val="0"/>
              </a:ext>
            </a:extLst>
          </a:blip>
          <a:srcRect l="10423" r="6481"/>
          <a:stretch>
            <a:fillRect/>
          </a:stretch>
        </p:blipFill>
        <p:spPr>
          <a:xfrm>
            <a:off x="6855414" y="1334008"/>
            <a:ext cx="4837176" cy="3880773"/>
          </a:xfrm>
          <a:prstGeom prst="ellipse">
            <a:avLst/>
          </a:prstGeom>
          <a:ln>
            <a:noFill/>
          </a:ln>
          <a:effectLst>
            <a:softEdge rad="112500"/>
          </a:effectLst>
        </p:spPr>
      </p:pic>
    </p:spTree>
    <p:extLst>
      <p:ext uri="{BB962C8B-B14F-4D97-AF65-F5344CB8AC3E}">
        <p14:creationId xmlns:p14="http://schemas.microsoft.com/office/powerpoint/2010/main" val="73103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03D9-01F9-F18F-1D53-EF923E985B17}"/>
              </a:ext>
            </a:extLst>
          </p:cNvPr>
          <p:cNvSpPr>
            <a:spLocks noGrp="1"/>
          </p:cNvSpPr>
          <p:nvPr>
            <p:ph type="title"/>
          </p:nvPr>
        </p:nvSpPr>
        <p:spPr/>
        <p:txBody>
          <a:bodyPr>
            <a:normAutofit/>
          </a:bodyPr>
          <a:lstStyle/>
          <a:p>
            <a:r>
              <a:rPr lang="en-US" dirty="0"/>
              <a:t>Acknowledging the Good</a:t>
            </a:r>
          </a:p>
        </p:txBody>
      </p:sp>
      <p:sp>
        <p:nvSpPr>
          <p:cNvPr id="3" name="Content Placeholder 2">
            <a:extLst>
              <a:ext uri="{FF2B5EF4-FFF2-40B4-BE49-F238E27FC236}">
                <a16:creationId xmlns:a16="http://schemas.microsoft.com/office/drawing/2014/main" id="{83A7DCED-EFE2-00DF-E447-3C4D6898D963}"/>
              </a:ext>
            </a:extLst>
          </p:cNvPr>
          <p:cNvSpPr>
            <a:spLocks noGrp="1"/>
          </p:cNvSpPr>
          <p:nvPr>
            <p:ph idx="1"/>
          </p:nvPr>
        </p:nvSpPr>
        <p:spPr>
          <a:xfrm>
            <a:off x="677334" y="1488613"/>
            <a:ext cx="5686890" cy="4381835"/>
          </a:xfrm>
        </p:spPr>
        <p:txBody>
          <a:bodyPr>
            <a:normAutofit fontScale="92500" lnSpcReduction="10000"/>
          </a:bodyPr>
          <a:lstStyle/>
          <a:p>
            <a:r>
              <a:rPr lang="en-US" dirty="0"/>
              <a:t>Catch youth doing things right</a:t>
            </a:r>
          </a:p>
          <a:p>
            <a:r>
              <a:rPr lang="en-US" dirty="0"/>
              <a:t>Be specific and immediate in recognition</a:t>
            </a:r>
          </a:p>
          <a:p>
            <a:r>
              <a:rPr lang="en-US" dirty="0"/>
              <a:t>Connect recognition to values and character</a:t>
            </a:r>
          </a:p>
          <a:p>
            <a:r>
              <a:rPr lang="en-US" dirty="0"/>
              <a:t>Use varied forms of acknowledgment</a:t>
            </a:r>
          </a:p>
        </p:txBody>
      </p:sp>
      <p:pic>
        <p:nvPicPr>
          <p:cNvPr id="5" name="Picture 4" descr="A child giving a high five to a person&#10;&#10;AI-generated content may be incorrect.">
            <a:extLst>
              <a:ext uri="{FF2B5EF4-FFF2-40B4-BE49-F238E27FC236}">
                <a16:creationId xmlns:a16="http://schemas.microsoft.com/office/drawing/2014/main" id="{C34E5F10-23F0-4352-9155-0C9CBBD34AF5}"/>
              </a:ext>
            </a:extLst>
          </p:cNvPr>
          <p:cNvPicPr>
            <a:picLocks noChangeAspect="1"/>
          </p:cNvPicPr>
          <p:nvPr/>
        </p:nvPicPr>
        <p:blipFill>
          <a:blip r:embed="rId3">
            <a:extLst>
              <a:ext uri="{28A0092B-C50C-407E-A947-70E740481C1C}">
                <a14:useLocalDpi xmlns:a14="http://schemas.microsoft.com/office/drawing/2010/main" val="0"/>
              </a:ext>
            </a:extLst>
          </a:blip>
          <a:srcRect l="7807" t="21200" r="44726" b="34800"/>
          <a:stretch>
            <a:fillRect/>
          </a:stretch>
        </p:blipFill>
        <p:spPr>
          <a:xfrm>
            <a:off x="6631770" y="1920239"/>
            <a:ext cx="4882896" cy="3017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999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88E8-7AEE-2D80-4D13-9AC1AFBD54ED}"/>
              </a:ext>
            </a:extLst>
          </p:cNvPr>
          <p:cNvSpPr>
            <a:spLocks noGrp="1"/>
          </p:cNvSpPr>
          <p:nvPr>
            <p:ph type="title"/>
          </p:nvPr>
        </p:nvSpPr>
        <p:spPr/>
        <p:txBody>
          <a:bodyPr/>
          <a:lstStyle/>
          <a:p>
            <a:r>
              <a:rPr lang="en-US" dirty="0"/>
              <a:t>Acknowledge or Redirect</a:t>
            </a:r>
          </a:p>
        </p:txBody>
      </p:sp>
      <p:sp>
        <p:nvSpPr>
          <p:cNvPr id="3" name="Content Placeholder 2">
            <a:extLst>
              <a:ext uri="{FF2B5EF4-FFF2-40B4-BE49-F238E27FC236}">
                <a16:creationId xmlns:a16="http://schemas.microsoft.com/office/drawing/2014/main" id="{B67F8813-8417-2D87-4CC5-24E7FC7F1738}"/>
              </a:ext>
            </a:extLst>
          </p:cNvPr>
          <p:cNvSpPr>
            <a:spLocks noGrp="1"/>
          </p:cNvSpPr>
          <p:nvPr>
            <p:ph idx="1"/>
          </p:nvPr>
        </p:nvSpPr>
        <p:spPr>
          <a:xfrm>
            <a:off x="677334" y="1566229"/>
            <a:ext cx="5833194" cy="4541963"/>
          </a:xfrm>
        </p:spPr>
        <p:txBody>
          <a:bodyPr>
            <a:normAutofit lnSpcReduction="10000"/>
          </a:bodyPr>
          <a:lstStyle/>
          <a:p>
            <a:pPr marL="0" indent="0">
              <a:buNone/>
            </a:pPr>
            <a:r>
              <a:rPr lang="en-US" dirty="0"/>
              <a:t>Maria, a 16-year-old, has been consistently completing her homework and helping other students with their assignments. However, she rarely speaks up in group discussions and seems hesitant to share her ideas.</a:t>
            </a:r>
          </a:p>
        </p:txBody>
      </p:sp>
      <p:graphicFrame>
        <p:nvGraphicFramePr>
          <p:cNvPr id="4" name="Diagram 3">
            <a:extLst>
              <a:ext uri="{FF2B5EF4-FFF2-40B4-BE49-F238E27FC236}">
                <a16:creationId xmlns:a16="http://schemas.microsoft.com/office/drawing/2014/main" id="{13ACFFDD-9BEA-1D78-2114-4A2A25C04B31}"/>
              </a:ext>
            </a:extLst>
          </p:cNvPr>
          <p:cNvGraphicFramePr/>
          <p:nvPr>
            <p:extLst>
              <p:ext uri="{D42A27DB-BD31-4B8C-83A1-F6EECF244321}">
                <p14:modId xmlns:p14="http://schemas.microsoft.com/office/powerpoint/2010/main" val="960870255"/>
              </p:ext>
            </p:extLst>
          </p:nvPr>
        </p:nvGraphicFramePr>
        <p:xfrm>
          <a:off x="6375400" y="463634"/>
          <a:ext cx="43139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3450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88EE-9EEB-8C6F-329B-E24197A93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82037-F277-B9FE-8F74-F54C9C6EB571}"/>
              </a:ext>
            </a:extLst>
          </p:cNvPr>
          <p:cNvSpPr>
            <a:spLocks noGrp="1"/>
          </p:cNvSpPr>
          <p:nvPr>
            <p:ph type="title"/>
          </p:nvPr>
        </p:nvSpPr>
        <p:spPr/>
        <p:txBody>
          <a:bodyPr/>
          <a:lstStyle/>
          <a:p>
            <a:r>
              <a:rPr lang="en-US" dirty="0"/>
              <a:t>Acknowledge or Redirect</a:t>
            </a:r>
          </a:p>
        </p:txBody>
      </p:sp>
      <p:sp>
        <p:nvSpPr>
          <p:cNvPr id="3" name="Content Placeholder 2">
            <a:extLst>
              <a:ext uri="{FF2B5EF4-FFF2-40B4-BE49-F238E27FC236}">
                <a16:creationId xmlns:a16="http://schemas.microsoft.com/office/drawing/2014/main" id="{F1694D0D-B4E9-1590-360F-039A2A703C3E}"/>
              </a:ext>
            </a:extLst>
          </p:cNvPr>
          <p:cNvSpPr>
            <a:spLocks noGrp="1"/>
          </p:cNvSpPr>
          <p:nvPr>
            <p:ph idx="1"/>
          </p:nvPr>
        </p:nvSpPr>
        <p:spPr>
          <a:xfrm>
            <a:off x="677334" y="2160589"/>
            <a:ext cx="6189810" cy="3880773"/>
          </a:xfrm>
        </p:spPr>
        <p:txBody>
          <a:bodyPr/>
          <a:lstStyle/>
          <a:p>
            <a:pPr marL="0" indent="0">
              <a:buNone/>
            </a:pPr>
            <a:r>
              <a:rPr lang="en-US" dirty="0"/>
              <a:t>Tyler, age 7, keeps getting out of his seat to sharpen his pencil, get tissues, and throw things away. He's completed his work correctly but can't seem to stay seated.</a:t>
            </a:r>
          </a:p>
        </p:txBody>
      </p:sp>
      <p:graphicFrame>
        <p:nvGraphicFramePr>
          <p:cNvPr id="4" name="Diagram 3">
            <a:extLst>
              <a:ext uri="{FF2B5EF4-FFF2-40B4-BE49-F238E27FC236}">
                <a16:creationId xmlns:a16="http://schemas.microsoft.com/office/drawing/2014/main" id="{5D8BA767-2C8D-F701-5005-D03DB3E5FC60}"/>
              </a:ext>
            </a:extLst>
          </p:cNvPr>
          <p:cNvGraphicFramePr/>
          <p:nvPr>
            <p:extLst>
              <p:ext uri="{D42A27DB-BD31-4B8C-83A1-F6EECF244321}">
                <p14:modId xmlns:p14="http://schemas.microsoft.com/office/powerpoint/2010/main" val="2640485661"/>
              </p:ext>
            </p:extLst>
          </p:nvPr>
        </p:nvGraphicFramePr>
        <p:xfrm>
          <a:off x="6375400" y="463634"/>
          <a:ext cx="43139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7135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9C81-56DB-61AF-F16E-84956E5B1980}"/>
              </a:ext>
            </a:extLst>
          </p:cNvPr>
          <p:cNvSpPr>
            <a:spLocks noGrp="1"/>
          </p:cNvSpPr>
          <p:nvPr>
            <p:ph type="ctrTitle"/>
          </p:nvPr>
        </p:nvSpPr>
        <p:spPr/>
        <p:txBody>
          <a:bodyPr/>
          <a:lstStyle/>
          <a:p>
            <a:r>
              <a:rPr lang="en-US" dirty="0">
                <a:latin typeface="Oswald"/>
              </a:rPr>
              <a:t>Catch Them Doing Good:</a:t>
            </a:r>
            <a:endParaRPr lang="en-US" dirty="0"/>
          </a:p>
        </p:txBody>
      </p:sp>
      <p:sp>
        <p:nvSpPr>
          <p:cNvPr id="3" name="Subtitle 2">
            <a:extLst>
              <a:ext uri="{FF2B5EF4-FFF2-40B4-BE49-F238E27FC236}">
                <a16:creationId xmlns:a16="http://schemas.microsoft.com/office/drawing/2014/main" id="{F24D287E-6C7B-4DD8-1B73-4C21D7B3C51D}"/>
              </a:ext>
            </a:extLst>
          </p:cNvPr>
          <p:cNvSpPr>
            <a:spLocks noGrp="1"/>
          </p:cNvSpPr>
          <p:nvPr>
            <p:ph type="subTitle" idx="1"/>
          </p:nvPr>
        </p:nvSpPr>
        <p:spPr/>
        <p:txBody>
          <a:bodyPr/>
          <a:lstStyle/>
          <a:p>
            <a:r>
              <a:rPr lang="en-US" dirty="0">
                <a:latin typeface="Open Sans Light"/>
                <a:ea typeface="Open Sans Light"/>
                <a:cs typeface="Open Sans Light"/>
              </a:rPr>
              <a:t>The Power of Positive Reinforcement</a:t>
            </a:r>
            <a:endParaRPr lang="en-US" dirty="0"/>
          </a:p>
        </p:txBody>
      </p:sp>
      <p:sp>
        <p:nvSpPr>
          <p:cNvPr id="4" name="Text Placeholder 3">
            <a:extLst>
              <a:ext uri="{FF2B5EF4-FFF2-40B4-BE49-F238E27FC236}">
                <a16:creationId xmlns:a16="http://schemas.microsoft.com/office/drawing/2014/main" id="{16637C7A-F0EE-CAD8-41CE-2E1229FA4B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3680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1751D-F078-210D-0CC7-48088558B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89C00-93F6-5AD2-49D0-E323A4868F1D}"/>
              </a:ext>
            </a:extLst>
          </p:cNvPr>
          <p:cNvSpPr>
            <a:spLocks noGrp="1"/>
          </p:cNvSpPr>
          <p:nvPr>
            <p:ph type="title"/>
          </p:nvPr>
        </p:nvSpPr>
        <p:spPr/>
        <p:txBody>
          <a:bodyPr/>
          <a:lstStyle/>
          <a:p>
            <a:r>
              <a:rPr lang="en-US" dirty="0"/>
              <a:t>Acknowledge or Redirect</a:t>
            </a:r>
          </a:p>
        </p:txBody>
      </p:sp>
      <p:sp>
        <p:nvSpPr>
          <p:cNvPr id="3" name="Content Placeholder 2">
            <a:extLst>
              <a:ext uri="{FF2B5EF4-FFF2-40B4-BE49-F238E27FC236}">
                <a16:creationId xmlns:a16="http://schemas.microsoft.com/office/drawing/2014/main" id="{4CC6A149-5A2C-B77B-C0B7-12A713728425}"/>
              </a:ext>
            </a:extLst>
          </p:cNvPr>
          <p:cNvSpPr>
            <a:spLocks noGrp="1"/>
          </p:cNvSpPr>
          <p:nvPr>
            <p:ph idx="1"/>
          </p:nvPr>
        </p:nvSpPr>
        <p:spPr>
          <a:xfrm>
            <a:off x="677334" y="1655065"/>
            <a:ext cx="6162378" cy="4386298"/>
          </a:xfrm>
        </p:spPr>
        <p:txBody>
          <a:bodyPr>
            <a:normAutofit lnSpcReduction="10000"/>
          </a:bodyPr>
          <a:lstStyle/>
          <a:p>
            <a:pPr marL="0" indent="0">
              <a:buNone/>
            </a:pPr>
            <a:r>
              <a:rPr lang="en-US" dirty="0"/>
              <a:t>Aaliyah, age 13, made a sarcastic comment about the activity being "babyish" in front of the whole group. Several peers laughed, but others looked hurt. She's typically a leader among her peers.</a:t>
            </a:r>
          </a:p>
        </p:txBody>
      </p:sp>
      <p:graphicFrame>
        <p:nvGraphicFramePr>
          <p:cNvPr id="4" name="Diagram 3">
            <a:extLst>
              <a:ext uri="{FF2B5EF4-FFF2-40B4-BE49-F238E27FC236}">
                <a16:creationId xmlns:a16="http://schemas.microsoft.com/office/drawing/2014/main" id="{7B7E14B2-D03A-F4AF-091C-553E4561FD24}"/>
              </a:ext>
            </a:extLst>
          </p:cNvPr>
          <p:cNvGraphicFramePr/>
          <p:nvPr>
            <p:extLst>
              <p:ext uri="{D42A27DB-BD31-4B8C-83A1-F6EECF244321}">
                <p14:modId xmlns:p14="http://schemas.microsoft.com/office/powerpoint/2010/main" val="2640485661"/>
              </p:ext>
            </p:extLst>
          </p:nvPr>
        </p:nvGraphicFramePr>
        <p:xfrm>
          <a:off x="6375400" y="463634"/>
          <a:ext cx="43139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9888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271F-CF4B-8A5E-071E-09E8F2DAC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B1B10-2BDA-CC3A-20CA-6446B51232FB}"/>
              </a:ext>
            </a:extLst>
          </p:cNvPr>
          <p:cNvSpPr>
            <a:spLocks noGrp="1"/>
          </p:cNvSpPr>
          <p:nvPr>
            <p:ph type="title"/>
          </p:nvPr>
        </p:nvSpPr>
        <p:spPr/>
        <p:txBody>
          <a:bodyPr/>
          <a:lstStyle/>
          <a:p>
            <a:r>
              <a:rPr lang="en-US" dirty="0"/>
              <a:t>Acknowledge or Redirect</a:t>
            </a:r>
          </a:p>
        </p:txBody>
      </p:sp>
      <p:sp>
        <p:nvSpPr>
          <p:cNvPr id="3" name="Content Placeholder 2">
            <a:extLst>
              <a:ext uri="{FF2B5EF4-FFF2-40B4-BE49-F238E27FC236}">
                <a16:creationId xmlns:a16="http://schemas.microsoft.com/office/drawing/2014/main" id="{D43FD409-6140-FB65-CFCD-C3AB3F1FB5BF}"/>
              </a:ext>
            </a:extLst>
          </p:cNvPr>
          <p:cNvSpPr>
            <a:spLocks noGrp="1"/>
          </p:cNvSpPr>
          <p:nvPr>
            <p:ph idx="1"/>
          </p:nvPr>
        </p:nvSpPr>
        <p:spPr>
          <a:xfrm>
            <a:off x="677334" y="1783081"/>
            <a:ext cx="6509850" cy="4258282"/>
          </a:xfrm>
        </p:spPr>
        <p:txBody>
          <a:bodyPr>
            <a:normAutofit lnSpcReduction="10000"/>
          </a:bodyPr>
          <a:lstStyle/>
          <a:p>
            <a:pPr marL="0" indent="0">
              <a:buNone/>
            </a:pPr>
            <a:r>
              <a:rPr lang="en-US" dirty="0"/>
              <a:t>Zoe, age 9, was excited to share during circle time but when another student shared a similar story, she interrupted saying "That happened to me too but mine was way better!" She then proceeded to talk over the other child.</a:t>
            </a:r>
          </a:p>
        </p:txBody>
      </p:sp>
      <p:graphicFrame>
        <p:nvGraphicFramePr>
          <p:cNvPr id="4" name="Diagram 3">
            <a:extLst>
              <a:ext uri="{FF2B5EF4-FFF2-40B4-BE49-F238E27FC236}">
                <a16:creationId xmlns:a16="http://schemas.microsoft.com/office/drawing/2014/main" id="{B83E60B1-F2EF-58CF-1C12-89709A79B451}"/>
              </a:ext>
            </a:extLst>
          </p:cNvPr>
          <p:cNvGraphicFramePr/>
          <p:nvPr>
            <p:extLst>
              <p:ext uri="{D42A27DB-BD31-4B8C-83A1-F6EECF244321}">
                <p14:modId xmlns:p14="http://schemas.microsoft.com/office/powerpoint/2010/main" val="2640485661"/>
              </p:ext>
            </p:extLst>
          </p:nvPr>
        </p:nvGraphicFramePr>
        <p:xfrm>
          <a:off x="6375400" y="463634"/>
          <a:ext cx="43139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271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6DF4-0DA4-07DF-819E-04EE24BB5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B2715-8DF0-3E5D-4761-82BF4BFE66A0}"/>
              </a:ext>
            </a:extLst>
          </p:cNvPr>
          <p:cNvSpPr>
            <a:spLocks noGrp="1"/>
          </p:cNvSpPr>
          <p:nvPr>
            <p:ph type="title"/>
          </p:nvPr>
        </p:nvSpPr>
        <p:spPr/>
        <p:txBody>
          <a:bodyPr/>
          <a:lstStyle/>
          <a:p>
            <a:r>
              <a:rPr lang="en-US" dirty="0"/>
              <a:t>Keep It Going</a:t>
            </a:r>
          </a:p>
        </p:txBody>
      </p:sp>
      <p:sp>
        <p:nvSpPr>
          <p:cNvPr id="3" name="Content Placeholder 2">
            <a:extLst>
              <a:ext uri="{FF2B5EF4-FFF2-40B4-BE49-F238E27FC236}">
                <a16:creationId xmlns:a16="http://schemas.microsoft.com/office/drawing/2014/main" id="{64C917AA-B442-2C22-EFB0-BF14A4B9CEBA}"/>
              </a:ext>
            </a:extLst>
          </p:cNvPr>
          <p:cNvSpPr>
            <a:spLocks noGrp="1"/>
          </p:cNvSpPr>
          <p:nvPr>
            <p:ph idx="1"/>
          </p:nvPr>
        </p:nvSpPr>
        <p:spPr/>
        <p:txBody>
          <a:bodyPr/>
          <a:lstStyle/>
          <a:p>
            <a:r>
              <a:rPr lang="en-US" dirty="0"/>
              <a:t>Look for the good</a:t>
            </a:r>
          </a:p>
          <a:p>
            <a:r>
              <a:rPr lang="en-US" dirty="0"/>
              <a:t>Try the 2X10 strategy</a:t>
            </a:r>
          </a:p>
          <a:p>
            <a:r>
              <a:rPr lang="en-US" dirty="0"/>
              <a:t>Assess your program for positivity</a:t>
            </a:r>
          </a:p>
        </p:txBody>
      </p:sp>
    </p:spTree>
    <p:extLst>
      <p:ext uri="{BB962C8B-B14F-4D97-AF65-F5344CB8AC3E}">
        <p14:creationId xmlns:p14="http://schemas.microsoft.com/office/powerpoint/2010/main" val="2644521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BF90-481D-9BEC-756F-F6B9ABD73CCA}"/>
              </a:ext>
            </a:extLst>
          </p:cNvPr>
          <p:cNvSpPr>
            <a:spLocks noGrp="1"/>
          </p:cNvSpPr>
          <p:nvPr>
            <p:ph type="title"/>
          </p:nvPr>
        </p:nvSpPr>
        <p:spPr>
          <a:xfrm>
            <a:off x="677334" y="609600"/>
            <a:ext cx="9718996" cy="1320800"/>
          </a:xfrm>
        </p:spPr>
        <p:txBody>
          <a:bodyPr>
            <a:normAutofit/>
          </a:bodyPr>
          <a:lstStyle/>
          <a:p>
            <a:r>
              <a:rPr lang="en-US" dirty="0"/>
              <a:t>The Foundation</a:t>
            </a:r>
          </a:p>
        </p:txBody>
      </p:sp>
      <p:graphicFrame>
        <p:nvGraphicFramePr>
          <p:cNvPr id="4" name="Diagram 3">
            <a:extLst>
              <a:ext uri="{FF2B5EF4-FFF2-40B4-BE49-F238E27FC236}">
                <a16:creationId xmlns:a16="http://schemas.microsoft.com/office/drawing/2014/main" id="{BDBD2301-AF60-3292-E223-3B86E9274804}"/>
              </a:ext>
            </a:extLst>
          </p:cNvPr>
          <p:cNvGraphicFramePr/>
          <p:nvPr>
            <p:extLst>
              <p:ext uri="{D42A27DB-BD31-4B8C-83A1-F6EECF244321}">
                <p14:modId xmlns:p14="http://schemas.microsoft.com/office/powerpoint/2010/main" val="1351851532"/>
              </p:ext>
            </p:extLst>
          </p:nvPr>
        </p:nvGraphicFramePr>
        <p:xfrm>
          <a:off x="677334" y="719666"/>
          <a:ext cx="1083733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2046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07D1-3598-1A6A-5269-3C1540733E5D}"/>
              </a:ext>
            </a:extLst>
          </p:cNvPr>
          <p:cNvSpPr>
            <a:spLocks noGrp="1"/>
          </p:cNvSpPr>
          <p:nvPr>
            <p:ph type="title"/>
          </p:nvPr>
        </p:nvSpPr>
        <p:spPr>
          <a:xfrm>
            <a:off x="677334" y="609600"/>
            <a:ext cx="10752666" cy="1320800"/>
          </a:xfrm>
        </p:spPr>
        <p:txBody>
          <a:bodyPr>
            <a:normAutofit/>
          </a:bodyPr>
          <a:lstStyle/>
          <a:p>
            <a:r>
              <a:rPr lang="en-US" dirty="0"/>
              <a:t>Activities for Relationship Building</a:t>
            </a:r>
          </a:p>
        </p:txBody>
      </p:sp>
      <p:sp>
        <p:nvSpPr>
          <p:cNvPr id="3" name="Content Placeholder 2">
            <a:extLst>
              <a:ext uri="{FF2B5EF4-FFF2-40B4-BE49-F238E27FC236}">
                <a16:creationId xmlns:a16="http://schemas.microsoft.com/office/drawing/2014/main" id="{D4935EBE-53B5-E051-A796-F35399F0D1B1}"/>
              </a:ext>
            </a:extLst>
          </p:cNvPr>
          <p:cNvSpPr>
            <a:spLocks noGrp="1"/>
          </p:cNvSpPr>
          <p:nvPr>
            <p:ph idx="1"/>
          </p:nvPr>
        </p:nvSpPr>
        <p:spPr>
          <a:xfrm>
            <a:off x="677334" y="1723267"/>
            <a:ext cx="6617988" cy="3880773"/>
          </a:xfrm>
        </p:spPr>
        <p:txBody>
          <a:bodyPr>
            <a:normAutofit fontScale="92500" lnSpcReduction="10000"/>
          </a:bodyPr>
          <a:lstStyle/>
          <a:p>
            <a:r>
              <a:rPr lang="en-US" dirty="0"/>
              <a:t>One-on-one check-ins (formal and informal)</a:t>
            </a:r>
          </a:p>
          <a:p>
            <a:r>
              <a:rPr lang="en-US" dirty="0"/>
              <a:t>Interest-based conversations</a:t>
            </a:r>
          </a:p>
          <a:p>
            <a:r>
              <a:rPr lang="en-US" dirty="0"/>
              <a:t>Shared experiences and activities</a:t>
            </a:r>
          </a:p>
          <a:p>
            <a:r>
              <a:rPr lang="en-US" dirty="0"/>
              <a:t>Active listening and validation techniques</a:t>
            </a:r>
          </a:p>
        </p:txBody>
      </p:sp>
      <p:pic>
        <p:nvPicPr>
          <p:cNvPr id="5" name="Picture 4" descr="A group of kids sitting on grass with a person and a football ball&#10;&#10;AI-generated content may be incorrect.">
            <a:extLst>
              <a:ext uri="{FF2B5EF4-FFF2-40B4-BE49-F238E27FC236}">
                <a16:creationId xmlns:a16="http://schemas.microsoft.com/office/drawing/2014/main" id="{9E256963-B023-6091-17FB-F2C9EF597831}"/>
              </a:ext>
            </a:extLst>
          </p:cNvPr>
          <p:cNvPicPr>
            <a:picLocks noChangeAspect="1"/>
          </p:cNvPicPr>
          <p:nvPr/>
        </p:nvPicPr>
        <p:blipFill>
          <a:blip r:embed="rId4">
            <a:extLst>
              <a:ext uri="{28A0092B-C50C-407E-A947-70E740481C1C}">
                <a14:useLocalDpi xmlns:a14="http://schemas.microsoft.com/office/drawing/2010/main" val="0"/>
              </a:ext>
            </a:extLst>
          </a:blip>
          <a:srcRect l="10262" r="3466"/>
          <a:stretch>
            <a:fillRect/>
          </a:stretch>
        </p:blipFill>
        <p:spPr>
          <a:xfrm>
            <a:off x="7039603" y="2008971"/>
            <a:ext cx="4475063" cy="29186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506832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AD548F-2337-8CFB-1DA2-45BA70B01329}"/>
              </a:ext>
            </a:extLst>
          </p:cNvPr>
          <p:cNvSpPr>
            <a:spLocks noGrp="1"/>
          </p:cNvSpPr>
          <p:nvPr>
            <p:ph type="title"/>
          </p:nvPr>
        </p:nvSpPr>
        <p:spPr>
          <a:xfrm>
            <a:off x="677334" y="609600"/>
            <a:ext cx="9659362" cy="1320800"/>
          </a:xfrm>
        </p:spPr>
        <p:txBody>
          <a:bodyPr>
            <a:normAutofit/>
          </a:bodyPr>
          <a:lstStyle/>
          <a:p>
            <a:r>
              <a:rPr lang="en-US" dirty="0"/>
              <a:t>Rebuilding Connection</a:t>
            </a:r>
          </a:p>
        </p:txBody>
      </p:sp>
      <p:sp>
        <p:nvSpPr>
          <p:cNvPr id="5" name="Content Placeholder 4">
            <a:extLst>
              <a:ext uri="{FF2B5EF4-FFF2-40B4-BE49-F238E27FC236}">
                <a16:creationId xmlns:a16="http://schemas.microsoft.com/office/drawing/2014/main" id="{7098F516-6D49-9268-AB6F-8F75BAD28258}"/>
              </a:ext>
            </a:extLst>
          </p:cNvPr>
          <p:cNvSpPr>
            <a:spLocks noGrp="1"/>
          </p:cNvSpPr>
          <p:nvPr>
            <p:ph idx="1"/>
          </p:nvPr>
        </p:nvSpPr>
        <p:spPr>
          <a:xfrm>
            <a:off x="677335" y="1643754"/>
            <a:ext cx="4650040" cy="4319724"/>
          </a:xfrm>
        </p:spPr>
        <p:txBody>
          <a:bodyPr>
            <a:normAutofit/>
          </a:bodyPr>
          <a:lstStyle/>
          <a:p>
            <a:r>
              <a:rPr lang="en-US" sz="3200" dirty="0"/>
              <a:t>Use the "2x10" strategy</a:t>
            </a:r>
          </a:p>
          <a:p>
            <a:r>
              <a:rPr lang="en-US" sz="3200" dirty="0"/>
              <a:t>Start with genuine curiosity about each young person</a:t>
            </a:r>
          </a:p>
          <a:p>
            <a:r>
              <a:rPr lang="en-US" sz="3200" dirty="0"/>
              <a:t>Look for strengths and interests, not just problems</a:t>
            </a:r>
          </a:p>
        </p:txBody>
      </p:sp>
      <p:graphicFrame>
        <p:nvGraphicFramePr>
          <p:cNvPr id="2" name="Diagram 1">
            <a:extLst>
              <a:ext uri="{FF2B5EF4-FFF2-40B4-BE49-F238E27FC236}">
                <a16:creationId xmlns:a16="http://schemas.microsoft.com/office/drawing/2014/main" id="{96F23421-12C1-D916-85A2-A8591CD02F24}"/>
              </a:ext>
            </a:extLst>
          </p:cNvPr>
          <p:cNvGraphicFramePr/>
          <p:nvPr>
            <p:extLst>
              <p:ext uri="{D42A27DB-BD31-4B8C-83A1-F6EECF244321}">
                <p14:modId xmlns:p14="http://schemas.microsoft.com/office/powerpoint/2010/main" val="2622661247"/>
              </p:ext>
            </p:extLst>
          </p:nvPr>
        </p:nvGraphicFramePr>
        <p:xfrm>
          <a:off x="5327375" y="1466574"/>
          <a:ext cx="6414789" cy="3747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3912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AB6F-CCC6-33E4-810E-4AAE4EC232BB}"/>
              </a:ext>
            </a:extLst>
          </p:cNvPr>
          <p:cNvSpPr>
            <a:spLocks noGrp="1"/>
          </p:cNvSpPr>
          <p:nvPr>
            <p:ph type="title"/>
          </p:nvPr>
        </p:nvSpPr>
        <p:spPr/>
        <p:txBody>
          <a:bodyPr>
            <a:normAutofit fontScale="90000"/>
          </a:bodyPr>
          <a:lstStyle/>
          <a:p>
            <a:r>
              <a:rPr lang="en-US" dirty="0"/>
              <a:t>How Are Your Relationships with Youth?</a:t>
            </a:r>
          </a:p>
        </p:txBody>
      </p:sp>
      <p:pic>
        <p:nvPicPr>
          <p:cNvPr id="4" name="minimal-piano-music-365822">
            <a:hlinkClick r:id="" action="ppaction://media"/>
            <a:extLst>
              <a:ext uri="{FF2B5EF4-FFF2-40B4-BE49-F238E27FC236}">
                <a16:creationId xmlns:a16="http://schemas.microsoft.com/office/drawing/2014/main" id="{D2C6DCDB-5406-B199-5DB7-48202B06D43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238559" y="147350"/>
            <a:ext cx="609600" cy="609600"/>
          </a:xfrm>
        </p:spPr>
      </p:pic>
      <p:sp>
        <p:nvSpPr>
          <p:cNvPr id="5" name="Thought Bubble: Cloud 4">
            <a:extLst>
              <a:ext uri="{FF2B5EF4-FFF2-40B4-BE49-F238E27FC236}">
                <a16:creationId xmlns:a16="http://schemas.microsoft.com/office/drawing/2014/main" id="{FEB6B5AD-C5E3-EF80-592B-7FE3B441642C}"/>
              </a:ext>
            </a:extLst>
          </p:cNvPr>
          <p:cNvSpPr/>
          <p:nvPr/>
        </p:nvSpPr>
        <p:spPr>
          <a:xfrm>
            <a:off x="294077" y="1596504"/>
            <a:ext cx="5247841" cy="2856623"/>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Light" pitchFamily="2" charset="0"/>
                <a:ea typeface="Open Sans Light" pitchFamily="2" charset="0"/>
                <a:cs typeface="Open Sans Light" pitchFamily="2" charset="0"/>
              </a:rPr>
              <a:t>What is the quality of my relationships with youth?</a:t>
            </a:r>
          </a:p>
        </p:txBody>
      </p:sp>
      <p:sp>
        <p:nvSpPr>
          <p:cNvPr id="6" name="Thought Bubble: Cloud 5">
            <a:extLst>
              <a:ext uri="{FF2B5EF4-FFF2-40B4-BE49-F238E27FC236}">
                <a16:creationId xmlns:a16="http://schemas.microsoft.com/office/drawing/2014/main" id="{4DF96CC3-8770-E742-61EE-D6BD254C3477}"/>
              </a:ext>
            </a:extLst>
          </p:cNvPr>
          <p:cNvSpPr/>
          <p:nvPr/>
        </p:nvSpPr>
        <p:spPr>
          <a:xfrm>
            <a:off x="3070805" y="3391777"/>
            <a:ext cx="5247841" cy="2856623"/>
          </a:xfrm>
          <a:prstGeom prst="cloudCallout">
            <a:avLst>
              <a:gd name="adj1" fmla="val 42591"/>
              <a:gd name="adj2" fmla="val 58659"/>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Light" pitchFamily="2" charset="0"/>
                <a:ea typeface="Open Sans Light" pitchFamily="2" charset="0"/>
                <a:cs typeface="Open Sans Light" pitchFamily="2" charset="0"/>
              </a:rPr>
              <a:t>What are my strengths?</a:t>
            </a:r>
          </a:p>
        </p:txBody>
      </p:sp>
      <p:sp>
        <p:nvSpPr>
          <p:cNvPr id="7" name="Thought Bubble: Cloud 6">
            <a:extLst>
              <a:ext uri="{FF2B5EF4-FFF2-40B4-BE49-F238E27FC236}">
                <a16:creationId xmlns:a16="http://schemas.microsoft.com/office/drawing/2014/main" id="{A3D76AD2-B874-4E7B-95F1-009BFD790CF6}"/>
              </a:ext>
            </a:extLst>
          </p:cNvPr>
          <p:cNvSpPr/>
          <p:nvPr/>
        </p:nvSpPr>
        <p:spPr>
          <a:xfrm>
            <a:off x="5335469" y="1341642"/>
            <a:ext cx="5247841" cy="2856623"/>
          </a:xfrm>
          <a:prstGeom prst="cloudCallout">
            <a:avLst>
              <a:gd name="adj1" fmla="val 42591"/>
              <a:gd name="adj2" fmla="val 58659"/>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Light" pitchFamily="2" charset="0"/>
                <a:ea typeface="Open Sans Light" pitchFamily="2" charset="0"/>
                <a:cs typeface="Open Sans Light" pitchFamily="2" charset="0"/>
              </a:rPr>
              <a:t>What challenges do I face?</a:t>
            </a:r>
          </a:p>
        </p:txBody>
      </p:sp>
    </p:spTree>
    <p:extLst>
      <p:ext uri="{BB962C8B-B14F-4D97-AF65-F5344CB8AC3E}">
        <p14:creationId xmlns:p14="http://schemas.microsoft.com/office/powerpoint/2010/main" val="8474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cture containing text, floor, indoor, room&#10;&#10;Description automatically generated">
            <a:extLst>
              <a:ext uri="{FF2B5EF4-FFF2-40B4-BE49-F238E27FC236}">
                <a16:creationId xmlns:a16="http://schemas.microsoft.com/office/drawing/2014/main" id="{FABBFF1F-BEA8-43BA-B819-693CAE86DB08}"/>
              </a:ext>
            </a:extLst>
          </p:cNvPr>
          <p:cNvPicPr>
            <a:picLocks noChangeAspect="1"/>
          </p:cNvPicPr>
          <p:nvPr/>
        </p:nvPicPr>
        <p:blipFill rotWithShape="1">
          <a:blip r:embed="rId4"/>
          <a:srcRect r="13362"/>
          <a:stretch>
            <a:fillRect/>
          </a:stretch>
        </p:blipFill>
        <p:spPr>
          <a:xfrm>
            <a:off x="4962938" y="-18521"/>
            <a:ext cx="722588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7FDD727-155F-4DD0-A741-B6BBCA778D60}"/>
              </a:ext>
            </a:extLst>
          </p:cNvPr>
          <p:cNvSpPr>
            <a:spLocks noGrp="1"/>
          </p:cNvSpPr>
          <p:nvPr>
            <p:ph type="title"/>
          </p:nvPr>
        </p:nvSpPr>
        <p:spPr>
          <a:xfrm>
            <a:off x="677333" y="609600"/>
            <a:ext cx="4948215" cy="1320800"/>
          </a:xfrm>
        </p:spPr>
        <p:txBody>
          <a:bodyPr>
            <a:normAutofit/>
          </a:bodyPr>
          <a:lstStyle/>
          <a:p>
            <a:pPr>
              <a:lnSpc>
                <a:spcPct val="90000"/>
              </a:lnSpc>
            </a:pPr>
            <a:r>
              <a:rPr lang="en-US" dirty="0"/>
              <a:t>Creating a Positive Environment</a:t>
            </a:r>
          </a:p>
        </p:txBody>
      </p:sp>
      <p:sp>
        <p:nvSpPr>
          <p:cNvPr id="3" name="Content Placeholder 2">
            <a:extLst>
              <a:ext uri="{FF2B5EF4-FFF2-40B4-BE49-F238E27FC236}">
                <a16:creationId xmlns:a16="http://schemas.microsoft.com/office/drawing/2014/main" id="{23B4F3EE-C96D-471F-86AD-40561BD93380}"/>
              </a:ext>
            </a:extLst>
          </p:cNvPr>
          <p:cNvSpPr>
            <a:spLocks noGrp="1"/>
          </p:cNvSpPr>
          <p:nvPr>
            <p:ph idx="1"/>
          </p:nvPr>
        </p:nvSpPr>
        <p:spPr>
          <a:xfrm>
            <a:off x="677333" y="1930401"/>
            <a:ext cx="4948215" cy="4609548"/>
          </a:xfrm>
        </p:spPr>
        <p:txBody>
          <a:bodyPr>
            <a:normAutofit fontScale="77500" lnSpcReduction="20000"/>
          </a:bodyPr>
          <a:lstStyle/>
          <a:p>
            <a:pPr>
              <a:lnSpc>
                <a:spcPct val="120000"/>
              </a:lnSpc>
            </a:pPr>
            <a:r>
              <a:rPr lang="en-US" sz="4100" dirty="0"/>
              <a:t>Set up physical space</a:t>
            </a:r>
          </a:p>
          <a:p>
            <a:pPr>
              <a:lnSpc>
                <a:spcPct val="120000"/>
              </a:lnSpc>
            </a:pPr>
            <a:r>
              <a:rPr lang="en-US" sz="4100" dirty="0"/>
              <a:t>Utilize a schedule</a:t>
            </a:r>
          </a:p>
          <a:p>
            <a:pPr>
              <a:lnSpc>
                <a:spcPct val="120000"/>
              </a:lnSpc>
            </a:pPr>
            <a:r>
              <a:rPr lang="en-US" sz="4100" dirty="0"/>
              <a:t>Develop expectations</a:t>
            </a:r>
          </a:p>
          <a:p>
            <a:pPr>
              <a:lnSpc>
                <a:spcPct val="120000"/>
              </a:lnSpc>
            </a:pPr>
            <a:r>
              <a:rPr lang="en-US" sz="4100" dirty="0"/>
              <a:t>Clarify positive and negative consequences</a:t>
            </a:r>
          </a:p>
          <a:p>
            <a:pPr>
              <a:lnSpc>
                <a:spcPct val="120000"/>
              </a:lnSpc>
            </a:pPr>
            <a:r>
              <a:rPr lang="en-US" sz="4100" dirty="0"/>
              <a:t>Plan student-centered learning activities</a:t>
            </a:r>
          </a:p>
          <a:p>
            <a:pPr>
              <a:lnSpc>
                <a:spcPct val="90000"/>
              </a:lnSpc>
            </a:pPr>
            <a:endParaRPr lang="en-US" sz="2500"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8007500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4D68F31-B717-405E-8FDA-18AB5EF2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B880E025-48FA-41BF-B643-0F8A44B909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B9DE0C2-FDAC-4F0A-87F8-E88ECD0E2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511C30BC-C353-4E3B-B27A-79E55CA4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476261E9-EE37-4446-8A99-BF1624CA4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ED67AA56-9A94-4774-8196-23D0C538D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51ABDD58-0B98-40D3-8540-6BD3C22D2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C1221CB9-937E-4D51-A315-FCDE0A77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84AE7C0B-B7D8-4F7A-A31B-6704BC4A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16AF0C9F-08B9-458B-B540-A8E3913DF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6FD06311-3180-43A6-86B8-4D1F153FE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4" name="Rectangle 33">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6" name="Group 35">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37" name="Straight Connector 36">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Isosceles Triangle 44">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73E16D4C-BA24-4725-9F80-301602EB3628}"/>
              </a:ext>
            </a:extLst>
          </p:cNvPr>
          <p:cNvSpPr>
            <a:spLocks noGrp="1"/>
          </p:cNvSpPr>
          <p:nvPr>
            <p:ph type="title"/>
          </p:nvPr>
        </p:nvSpPr>
        <p:spPr>
          <a:xfrm>
            <a:off x="765110" y="4758611"/>
            <a:ext cx="8508893" cy="1024415"/>
          </a:xfrm>
        </p:spPr>
        <p:txBody>
          <a:bodyPr vert="horz" lIns="91440" tIns="45720" rIns="91440" bIns="45720" rtlCol="0" anchor="b">
            <a:normAutofit/>
          </a:bodyPr>
          <a:lstStyle/>
          <a:p>
            <a:pPr algn="r"/>
            <a:r>
              <a:rPr lang="en-US" sz="5400" dirty="0">
                <a:solidFill>
                  <a:schemeClr val="accent1"/>
                </a:solidFill>
                <a:latin typeface="+mj-lt"/>
              </a:rPr>
              <a:t>Your Physical Space</a:t>
            </a:r>
          </a:p>
        </p:txBody>
      </p:sp>
      <p:sp>
        <p:nvSpPr>
          <p:cNvPr id="47" name="Rectangle 46">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text, floor, indoor, toy&#10;&#10;Description automatically generated">
            <a:extLst>
              <a:ext uri="{FF2B5EF4-FFF2-40B4-BE49-F238E27FC236}">
                <a16:creationId xmlns:a16="http://schemas.microsoft.com/office/drawing/2014/main" id="{C2A7D964-3C99-40CB-A8AE-1538D1B031A9}"/>
              </a:ext>
            </a:extLst>
          </p:cNvPr>
          <p:cNvPicPr>
            <a:picLocks noGrp="1" noChangeAspect="1"/>
          </p:cNvPicPr>
          <p:nvPr>
            <p:ph idx="1"/>
          </p:nvPr>
        </p:nvPicPr>
        <p:blipFill>
          <a:blip r:embed="rId4"/>
          <a:stretch>
            <a:fillRect/>
          </a:stretch>
        </p:blipFill>
        <p:spPr>
          <a:xfrm>
            <a:off x="329663" y="436644"/>
            <a:ext cx="4997813" cy="261135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1" name="Picture 10" descr="A group of children sitting around a table with laptops&#10;&#10;Description automatically generated with low confidence">
            <a:extLst>
              <a:ext uri="{FF2B5EF4-FFF2-40B4-BE49-F238E27FC236}">
                <a16:creationId xmlns:a16="http://schemas.microsoft.com/office/drawing/2014/main" id="{FF0271DB-6C14-4915-85DF-35F33DEF9207}"/>
              </a:ext>
            </a:extLst>
          </p:cNvPr>
          <p:cNvPicPr>
            <a:picLocks noChangeAspect="1"/>
          </p:cNvPicPr>
          <p:nvPr/>
        </p:nvPicPr>
        <p:blipFill>
          <a:blip r:embed="rId5"/>
          <a:stretch>
            <a:fillRect/>
          </a:stretch>
        </p:blipFill>
        <p:spPr>
          <a:xfrm>
            <a:off x="6183378" y="436644"/>
            <a:ext cx="4310660" cy="242474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7" name="Picture 16" descr="A picture containing indoor, bedroom&#10;&#10;Description automatically generated">
            <a:extLst>
              <a:ext uri="{FF2B5EF4-FFF2-40B4-BE49-F238E27FC236}">
                <a16:creationId xmlns:a16="http://schemas.microsoft.com/office/drawing/2014/main" id="{6387F7DA-DE16-44F7-ADC2-AE2C06F620A2}"/>
              </a:ext>
            </a:extLst>
          </p:cNvPr>
          <p:cNvPicPr>
            <a:picLocks noChangeAspect="1"/>
          </p:cNvPicPr>
          <p:nvPr/>
        </p:nvPicPr>
        <p:blipFill rotWithShape="1">
          <a:blip r:embed="rId6"/>
          <a:srcRect t="19246" b="8174"/>
          <a:stretch/>
        </p:blipFill>
        <p:spPr>
          <a:xfrm>
            <a:off x="8915510" y="1573038"/>
            <a:ext cx="2851816" cy="275979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5" name="Picture 14" descr="A picture containing text, floor, indoor, table&#10;&#10;Description automatically generated">
            <a:extLst>
              <a:ext uri="{FF2B5EF4-FFF2-40B4-BE49-F238E27FC236}">
                <a16:creationId xmlns:a16="http://schemas.microsoft.com/office/drawing/2014/main" id="{51A880F3-4BCB-41F4-871C-CAD5E3FC6E04}"/>
              </a:ext>
            </a:extLst>
          </p:cNvPr>
          <p:cNvPicPr>
            <a:picLocks noChangeAspect="1"/>
          </p:cNvPicPr>
          <p:nvPr/>
        </p:nvPicPr>
        <p:blipFill>
          <a:blip r:embed="rId7"/>
          <a:stretch>
            <a:fillRect/>
          </a:stretch>
        </p:blipFill>
        <p:spPr>
          <a:xfrm>
            <a:off x="3078354" y="1542506"/>
            <a:ext cx="3786172" cy="28396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31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4150-3AE7-4403-B0A0-532BCF0CC1CF}"/>
              </a:ext>
            </a:extLst>
          </p:cNvPr>
          <p:cNvSpPr>
            <a:spLocks noGrp="1"/>
          </p:cNvSpPr>
          <p:nvPr>
            <p:ph type="title"/>
          </p:nvPr>
        </p:nvSpPr>
        <p:spPr>
          <a:xfrm>
            <a:off x="677334" y="609600"/>
            <a:ext cx="10911692" cy="1320800"/>
          </a:xfrm>
        </p:spPr>
        <p:txBody>
          <a:bodyPr>
            <a:normAutofit/>
          </a:bodyPr>
          <a:lstStyle/>
          <a:p>
            <a:r>
              <a:rPr lang="en-US" dirty="0"/>
              <a:t>Schedule = Time + Activity + Attention</a:t>
            </a:r>
          </a:p>
        </p:txBody>
      </p:sp>
      <p:graphicFrame>
        <p:nvGraphicFramePr>
          <p:cNvPr id="3" name="Diagram 2">
            <a:extLst>
              <a:ext uri="{FF2B5EF4-FFF2-40B4-BE49-F238E27FC236}">
                <a16:creationId xmlns:a16="http://schemas.microsoft.com/office/drawing/2014/main" id="{69EEFF2E-4716-C4CB-D9FB-A88324120557}"/>
              </a:ext>
            </a:extLst>
          </p:cNvPr>
          <p:cNvGraphicFramePr/>
          <p:nvPr>
            <p:extLst>
              <p:ext uri="{D42A27DB-BD31-4B8C-83A1-F6EECF244321}">
                <p14:modId xmlns:p14="http://schemas.microsoft.com/office/powerpoint/2010/main" val="902638733"/>
              </p:ext>
            </p:extLst>
          </p:nvPr>
        </p:nvGraphicFramePr>
        <p:xfrm>
          <a:off x="400827" y="1487694"/>
          <a:ext cx="6235686" cy="4371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BD166FDF-AA1A-E327-75DD-EBFA4453F1FA}"/>
              </a:ext>
            </a:extLst>
          </p:cNvPr>
          <p:cNvGraphicFramePr/>
          <p:nvPr>
            <p:extLst>
              <p:ext uri="{D42A27DB-BD31-4B8C-83A1-F6EECF244321}">
                <p14:modId xmlns:p14="http://schemas.microsoft.com/office/powerpoint/2010/main" val="1429130856"/>
              </p:ext>
            </p:extLst>
          </p:nvPr>
        </p:nvGraphicFramePr>
        <p:xfrm>
          <a:off x="5555487" y="1487694"/>
          <a:ext cx="6235686" cy="43714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459462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PHMC OST">
      <a:majorFont>
        <a:latin typeface="Oswald"/>
        <a:ea typeface=""/>
        <a:cs typeface=""/>
      </a:majorFont>
      <a:minorFont>
        <a:latin typeface="Open Sans Light"/>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PHMC OST-Activity, Vertic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PHMC OST- Light, Bottom">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PHMC OST- Activity, Horizont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81be7d-4ecd-49ad-8e88-d07955994b28">
      <UserInfo>
        <DisplayName/>
        <AccountId xsi:nil="true"/>
        <AccountType/>
      </UserInfo>
    </SharedWithUsers>
    <lcf76f155ced4ddcb4097134ff3c332f xmlns="4752e2a5-c6ef-4e54-9949-77aba9ea4ad0">
      <Terms xmlns="http://schemas.microsoft.com/office/infopath/2007/PartnerControls"/>
    </lcf76f155ced4ddcb4097134ff3c332f>
    <TaxCatchAll xmlns="4a81be7d-4ecd-49ad-8e88-d07955994b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6B91E111A2694A9252D84DB1AD50FD" ma:contentTypeVersion="21" ma:contentTypeDescription="Create a new document." ma:contentTypeScope="" ma:versionID="c29d5693bd5e36b202213f9e4e9c3d9b">
  <xsd:schema xmlns:xsd="http://www.w3.org/2001/XMLSchema" xmlns:xs="http://www.w3.org/2001/XMLSchema" xmlns:p="http://schemas.microsoft.com/office/2006/metadata/properties" xmlns:ns2="4752e2a5-c6ef-4e54-9949-77aba9ea4ad0" xmlns:ns3="4a81be7d-4ecd-49ad-8e88-d07955994b28" targetNamespace="http://schemas.microsoft.com/office/2006/metadata/properties" ma:root="true" ma:fieldsID="b10ce4f97e090891dbdc2d7cb8abe1dc" ns2:_="" ns3:_="">
    <xsd:import namespace="4752e2a5-c6ef-4e54-9949-77aba9ea4ad0"/>
    <xsd:import namespace="4a81be7d-4ecd-49ad-8e88-d07955994b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2e2a5-c6ef-4e54-9949-77aba9ea4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5071abe-9366-4587-9002-82c754ec43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1be7d-4ecd-49ad-8e88-d07955994b2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43272-2b50-4095-be55-7fc7c0029db7}" ma:internalName="TaxCatchAll" ma:showField="CatchAllData" ma:web="4a81be7d-4ecd-49ad-8e88-d07955994b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949EBA-C658-4E75-B67E-B47F57797EB5}">
  <ds:schemaRefs>
    <ds:schemaRef ds:uri="4752e2a5-c6ef-4e54-9949-77aba9ea4ad0"/>
    <ds:schemaRef ds:uri="http://www.w3.org/XML/1998/namespace"/>
    <ds:schemaRef ds:uri="4a81be7d-4ecd-49ad-8e88-d07955994b28"/>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EB6D83C-28C2-40A0-BC8A-61B736808E95}">
  <ds:schemaRefs>
    <ds:schemaRef ds:uri="http://schemas.microsoft.com/sharepoint/v3/contenttype/forms"/>
  </ds:schemaRefs>
</ds:datastoreItem>
</file>

<file path=customXml/itemProps3.xml><?xml version="1.0" encoding="utf-8"?>
<ds:datastoreItem xmlns:ds="http://schemas.openxmlformats.org/officeDocument/2006/customXml" ds:itemID="{E5B76D5F-98AD-44FC-8577-16A2072E472E}">
  <ds:schemaRefs>
    <ds:schemaRef ds:uri="4752e2a5-c6ef-4e54-9949-77aba9ea4ad0"/>
    <ds:schemaRef ds:uri="4a81be7d-4ecd-49ad-8e88-d07955994b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49f946-2be9-4c76-936e-e9ff56452432}" enabled="0" method="" siteId="{4649f946-2be9-4c76-936e-e9ff56452432}" removed="1"/>
</clbl:labelList>
</file>

<file path=docProps/app.xml><?xml version="1.0" encoding="utf-8"?>
<Properties xmlns="http://schemas.openxmlformats.org/officeDocument/2006/extended-properties" xmlns:vt="http://schemas.openxmlformats.org/officeDocument/2006/docPropsVTypes">
  <Template/>
  <TotalTime>2901</TotalTime>
  <Words>5463</Words>
  <Application>Microsoft Office PowerPoint</Application>
  <PresentationFormat>Widescreen</PresentationFormat>
  <Paragraphs>495</Paragraphs>
  <Slides>22</Slides>
  <Notes>22</Notes>
  <HiddenSlides>0</HiddenSlides>
  <MMClips>2</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PHMC OST-Light, Right</vt:lpstr>
      <vt:lpstr>PHMC OST-Activity, Vertical</vt:lpstr>
      <vt:lpstr>PHMC OST- Light, Bottom</vt:lpstr>
      <vt:lpstr>PHMC OST- Activity, Horizontal</vt:lpstr>
      <vt:lpstr>1_PHMC OST-Light, Right</vt:lpstr>
      <vt:lpstr>Trainer Action Pack</vt:lpstr>
      <vt:lpstr>Catch Them Doing Good:</vt:lpstr>
      <vt:lpstr>The Foundation</vt:lpstr>
      <vt:lpstr>Activities for Relationship Building</vt:lpstr>
      <vt:lpstr>Rebuilding Connection</vt:lpstr>
      <vt:lpstr>How Are Your Relationships with Youth?</vt:lpstr>
      <vt:lpstr>Creating a Positive Environment</vt:lpstr>
      <vt:lpstr>Your Physical Space</vt:lpstr>
      <vt:lpstr>Schedule = Time + Activity + Attention</vt:lpstr>
      <vt:lpstr>Develop Expectations</vt:lpstr>
      <vt:lpstr>Clarify Consequences</vt:lpstr>
      <vt:lpstr>Youth-Centered Activities</vt:lpstr>
      <vt:lpstr>Motivate or Deflate</vt:lpstr>
      <vt:lpstr>The Philosophy of Positive Behavior Support</vt:lpstr>
      <vt:lpstr>Encouragement Without Damage</vt:lpstr>
      <vt:lpstr>Redirecting Behavior</vt:lpstr>
      <vt:lpstr>Acknowledging the Good</vt:lpstr>
      <vt:lpstr>Acknowledge or Redirect</vt:lpstr>
      <vt:lpstr>Acknowledge or Redirect</vt:lpstr>
      <vt:lpstr>Acknowledge or Redirect</vt:lpstr>
      <vt:lpstr>Acknowledge or Redirect</vt:lpstr>
      <vt:lpstr>Keep It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Brittney Stanton</dc:creator>
  <cp:lastModifiedBy>Brittney Stanton</cp:lastModifiedBy>
  <cp:revision>22</cp:revision>
  <dcterms:created xsi:type="dcterms:W3CDTF">2025-05-08T17:46:23Z</dcterms:created>
  <dcterms:modified xsi:type="dcterms:W3CDTF">2025-10-29T19:49:06Z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0x010100506B91E111A2694A9252D84DB1AD50FD</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{"FileActivityType":"9","FileActivityTimeStamp":"2025-05-14T14:04:54.210Z","FileActivityUsersOnPage":[{"DisplayName":"Brittney Stanton","Id":"bstanton@foundationsinc.org"},{"DisplayName":"Hillary Jones","Id":"hjones@foundationsinc.org"}],"FileActivityNavigationId":null}</vt:lpwstr>
  </property>
  <property fmtid="{D5CDD505-2E9C-101B-9397-08002B2CF9AE}" pid="7" name="TriggerFlowInfo">
    <vt:lpwstr/>
  </property>
</Properties>
</file>