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10" r:id="rId5"/>
    <p:sldMasterId id="2147483690" r:id="rId6"/>
    <p:sldMasterId id="2147483701" r:id="rId7"/>
    <p:sldMasterId id="2147483726" r:id="rId8"/>
  </p:sldMasterIdLst>
  <p:notesMasterIdLst>
    <p:notesMasterId r:id="rId35"/>
  </p:notesMasterIdLst>
  <p:sldIdLst>
    <p:sldId id="2147470959" r:id="rId9"/>
    <p:sldId id="263" r:id="rId10"/>
    <p:sldId id="260" r:id="rId11"/>
    <p:sldId id="2147470962" r:id="rId12"/>
    <p:sldId id="2147470964" r:id="rId13"/>
    <p:sldId id="2147470984" r:id="rId14"/>
    <p:sldId id="2147470965" r:id="rId15"/>
    <p:sldId id="2147470966" r:id="rId16"/>
    <p:sldId id="2147470967" r:id="rId17"/>
    <p:sldId id="2147470968" r:id="rId18"/>
    <p:sldId id="2147470969" r:id="rId19"/>
    <p:sldId id="2147470970" r:id="rId20"/>
    <p:sldId id="2147470971" r:id="rId21"/>
    <p:sldId id="2147470972" r:id="rId22"/>
    <p:sldId id="2147470973" r:id="rId23"/>
    <p:sldId id="2147470974" r:id="rId24"/>
    <p:sldId id="2147470976" r:id="rId25"/>
    <p:sldId id="2147470975" r:id="rId26"/>
    <p:sldId id="2147470977" r:id="rId27"/>
    <p:sldId id="2147470979" r:id="rId28"/>
    <p:sldId id="2147470980" r:id="rId29"/>
    <p:sldId id="2147470981" r:id="rId30"/>
    <p:sldId id="2147470982" r:id="rId31"/>
    <p:sldId id="2147470983" r:id="rId32"/>
    <p:sldId id="2147470978" r:id="rId33"/>
    <p:sldId id="214747096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56B764-BA5F-2697-CCFD-6F45D5A5CFC3}" name="Brittney Stanton" initials="BS" userId="S::BStanton@foundationsinc.org::fbacfbf3-aabb-4741-8633-ff0af2f38419" providerId="AD"/>
  <p188:author id="{9A22E6A8-6B8C-5514-FDE0-92DE0A926729}" name="Brittney Stanton" initials="BS" userId="S::bstanton@foundationsinc.org::fbacfbf3-aabb-4741-8633-ff0af2f38419" providerId="AD"/>
  <p188:author id="{854848C1-039C-CA77-D9EF-0B24671E700A}" name="Hillary Jones" initials="HJ" userId="S::hjones@foundationsinc.org::649c14c5-eb1b-4d61-8203-62a121c3533c" providerId="AD"/>
  <p188:author id="{DE19E6D0-C024-D5BE-C87A-86E3E2FFFC91}" name="Vanessa Atkins" initials="VA" userId="S::VAtkins@foundationsinc.org::467111a1-c11b-4ece-a82f-7351e6f3ec7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CF1D0"/>
    <a:srgbClr val="B98EBF"/>
    <a:srgbClr val="DBE5E5"/>
    <a:srgbClr val="548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9F7C0-8081-A1EA-5721-54F4BE6744F8}" v="2" dt="2025-09-16T15:29:31.377"/>
    <p1510:client id="{9DE401D9-264D-BD7D-2368-8A1BF8D23BDA}" v="3" dt="2025-09-16T15:44:34.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3935" autoAdjust="0"/>
  </p:normalViewPr>
  <p:slideViewPr>
    <p:cSldViewPr snapToGrid="0">
      <p:cViewPr varScale="1">
        <p:scale>
          <a:sx n="70" d="100"/>
          <a:sy n="70" d="100"/>
        </p:scale>
        <p:origin x="50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image" Target="../media/image3.png"/><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image" Target="../media/image3.png"/><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466D0-344A-4FA5-8F5F-AC74F78638A4}"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646EE40E-7A6D-4E40-88CB-7914CBFFCEF4}">
      <dgm:prSet phldrT="[Text]"/>
      <dgm:spPr/>
      <dgm:t>
        <a:bodyPr/>
        <a:lstStyle/>
        <a:p>
          <a:r>
            <a:rPr lang="en-US" dirty="0">
              <a:latin typeface="Oswald" panose="00000500000000000000" pitchFamily="2" charset="0"/>
              <a:ea typeface="Open Sans Light" pitchFamily="2" charset="0"/>
              <a:cs typeface="Open Sans Light" pitchFamily="2" charset="0"/>
            </a:rPr>
            <a:t>Effective Leadership</a:t>
          </a:r>
        </a:p>
      </dgm:t>
    </dgm:pt>
    <dgm:pt modelId="{45686FA6-F12B-4A45-82DF-27D32510E298}" type="parTrans" cxnId="{F04DF548-4D45-4D61-9105-229992733B36}">
      <dgm:prSet/>
      <dgm:spPr/>
      <dgm:t>
        <a:bodyPr/>
        <a:lstStyle/>
        <a:p>
          <a:endParaRPr lang="en-US"/>
        </a:p>
      </dgm:t>
    </dgm:pt>
    <dgm:pt modelId="{D63AD1D7-EB7E-4AD6-B8E8-B9374FCCBA5B}" type="sibTrans" cxnId="{F04DF548-4D45-4D61-9105-229992733B36}">
      <dgm:prSet/>
      <dgm:spPr/>
      <dgm:t>
        <a:bodyPr/>
        <a:lstStyle/>
        <a:p>
          <a:endParaRPr lang="en-US"/>
        </a:p>
      </dgm:t>
    </dgm:pt>
    <dgm:pt modelId="{04EB8731-6B3F-48D5-93AF-465EF204F5A1}">
      <dgm:prSet phldrT="[Text]"/>
      <dgm:spPr/>
      <dgm:t>
        <a:bodyPr/>
        <a:lstStyle/>
        <a:p>
          <a:r>
            <a:rPr lang="en-US" dirty="0">
              <a:latin typeface="Open Sans Light" pitchFamily="2" charset="0"/>
              <a:ea typeface="Open Sans Light" pitchFamily="2" charset="0"/>
              <a:cs typeface="Open Sans Light" pitchFamily="2" charset="0"/>
            </a:rPr>
            <a:t>Self-awareness</a:t>
          </a:r>
        </a:p>
      </dgm:t>
    </dgm:pt>
    <dgm:pt modelId="{4A4492EF-33EB-410D-9D5A-1848EB076EC8}" type="parTrans" cxnId="{94E7366B-011D-4149-A658-67A27FC417FC}">
      <dgm:prSet/>
      <dgm:spPr/>
      <dgm:t>
        <a:bodyPr/>
        <a:lstStyle/>
        <a:p>
          <a:endParaRPr lang="en-US"/>
        </a:p>
      </dgm:t>
    </dgm:pt>
    <dgm:pt modelId="{149164CA-19E4-4348-9361-B64E2BAA8040}" type="sibTrans" cxnId="{94E7366B-011D-4149-A658-67A27FC417FC}">
      <dgm:prSet/>
      <dgm:spPr/>
      <dgm:t>
        <a:bodyPr/>
        <a:lstStyle/>
        <a:p>
          <a:endParaRPr lang="en-US"/>
        </a:p>
      </dgm:t>
    </dgm:pt>
    <dgm:pt modelId="{DBF8DE52-0A04-46DB-A384-4B44DFCEE5ED}">
      <dgm:prSet phldrT="[Text]"/>
      <dgm:spPr/>
      <dgm:t>
        <a:bodyPr/>
        <a:lstStyle/>
        <a:p>
          <a:r>
            <a:rPr lang="en-US" dirty="0">
              <a:latin typeface="Open Sans Light" pitchFamily="2" charset="0"/>
              <a:ea typeface="Open Sans Light" pitchFamily="2" charset="0"/>
              <a:cs typeface="Open Sans Light" pitchFamily="2" charset="0"/>
            </a:rPr>
            <a:t>Situational Adaptability</a:t>
          </a:r>
        </a:p>
      </dgm:t>
    </dgm:pt>
    <dgm:pt modelId="{0515BAA6-5902-44C6-9FCA-DFA60FC07F83}" type="parTrans" cxnId="{3D123127-7F64-4334-8C4F-79AC681ABA20}">
      <dgm:prSet/>
      <dgm:spPr/>
      <dgm:t>
        <a:bodyPr/>
        <a:lstStyle/>
        <a:p>
          <a:endParaRPr lang="en-US"/>
        </a:p>
      </dgm:t>
    </dgm:pt>
    <dgm:pt modelId="{BD6F2061-4AB4-41FB-B956-82D4852462A3}" type="sibTrans" cxnId="{3D123127-7F64-4334-8C4F-79AC681ABA20}">
      <dgm:prSet/>
      <dgm:spPr/>
      <dgm:t>
        <a:bodyPr/>
        <a:lstStyle/>
        <a:p>
          <a:endParaRPr lang="en-US"/>
        </a:p>
      </dgm:t>
    </dgm:pt>
    <dgm:pt modelId="{48485D3A-4D3B-4E43-AA92-965215F93ECF}">
      <dgm:prSet phldrT="[Text]"/>
      <dgm:spPr/>
      <dgm:t>
        <a:bodyPr/>
        <a:lstStyle/>
        <a:p>
          <a:r>
            <a:rPr lang="en-US" dirty="0">
              <a:latin typeface="Open Sans Light" pitchFamily="2" charset="0"/>
              <a:ea typeface="Open Sans Light" pitchFamily="2" charset="0"/>
              <a:cs typeface="Open Sans Light" pitchFamily="2" charset="0"/>
            </a:rPr>
            <a:t>Team Alignment</a:t>
          </a:r>
        </a:p>
      </dgm:t>
    </dgm:pt>
    <dgm:pt modelId="{F07A6B1E-5E23-41E7-80FB-43905F1807F3}" type="parTrans" cxnId="{A04F0203-E8D2-4FC9-A72D-B3E13574884F}">
      <dgm:prSet/>
      <dgm:spPr/>
      <dgm:t>
        <a:bodyPr/>
        <a:lstStyle/>
        <a:p>
          <a:endParaRPr lang="en-US"/>
        </a:p>
      </dgm:t>
    </dgm:pt>
    <dgm:pt modelId="{53D40EC6-549C-4D13-81ED-00E03F214E19}" type="sibTrans" cxnId="{A04F0203-E8D2-4FC9-A72D-B3E13574884F}">
      <dgm:prSet/>
      <dgm:spPr/>
      <dgm:t>
        <a:bodyPr/>
        <a:lstStyle/>
        <a:p>
          <a:endParaRPr lang="en-US"/>
        </a:p>
      </dgm:t>
    </dgm:pt>
    <dgm:pt modelId="{8ED3088E-ED6D-49B4-B6E6-E3580CFA74FF}" type="pres">
      <dgm:prSet presAssocID="{A9B466D0-344A-4FA5-8F5F-AC74F78638A4}" presName="cycle" presStyleCnt="0">
        <dgm:presLayoutVars>
          <dgm:chMax val="1"/>
          <dgm:dir/>
          <dgm:animLvl val="ctr"/>
          <dgm:resizeHandles val="exact"/>
        </dgm:presLayoutVars>
      </dgm:prSet>
      <dgm:spPr/>
    </dgm:pt>
    <dgm:pt modelId="{A1FDA2BF-98B6-4BCF-BB59-170DAD6B9391}" type="pres">
      <dgm:prSet presAssocID="{646EE40E-7A6D-4E40-88CB-7914CBFFCEF4}" presName="centerShape" presStyleLbl="node0" presStyleIdx="0" presStyleCnt="1"/>
      <dgm:spPr/>
    </dgm:pt>
    <dgm:pt modelId="{762C5040-CFD2-4421-A0D1-A69441F1E767}" type="pres">
      <dgm:prSet presAssocID="{4A4492EF-33EB-410D-9D5A-1848EB076EC8}" presName="parTrans" presStyleLbl="bgSibTrans2D1" presStyleIdx="0" presStyleCnt="3"/>
      <dgm:spPr/>
    </dgm:pt>
    <dgm:pt modelId="{9907EB1D-33C1-4A1D-AF60-4AE1DE0C1D4A}" type="pres">
      <dgm:prSet presAssocID="{04EB8731-6B3F-48D5-93AF-465EF204F5A1}" presName="node" presStyleLbl="node1" presStyleIdx="0" presStyleCnt="3">
        <dgm:presLayoutVars>
          <dgm:bulletEnabled val="1"/>
        </dgm:presLayoutVars>
      </dgm:prSet>
      <dgm:spPr/>
    </dgm:pt>
    <dgm:pt modelId="{E3182B8B-2737-4AC4-ACEF-5BD855D5E969}" type="pres">
      <dgm:prSet presAssocID="{0515BAA6-5902-44C6-9FCA-DFA60FC07F83}" presName="parTrans" presStyleLbl="bgSibTrans2D1" presStyleIdx="1" presStyleCnt="3"/>
      <dgm:spPr/>
    </dgm:pt>
    <dgm:pt modelId="{B8F4F263-C50D-46AF-AB3B-B7D3738A8DBF}" type="pres">
      <dgm:prSet presAssocID="{DBF8DE52-0A04-46DB-A384-4B44DFCEE5ED}" presName="node" presStyleLbl="node1" presStyleIdx="1" presStyleCnt="3">
        <dgm:presLayoutVars>
          <dgm:bulletEnabled val="1"/>
        </dgm:presLayoutVars>
      </dgm:prSet>
      <dgm:spPr/>
    </dgm:pt>
    <dgm:pt modelId="{06B0BAF7-28EE-401D-8ED5-B7855CAE7EAB}" type="pres">
      <dgm:prSet presAssocID="{F07A6B1E-5E23-41E7-80FB-43905F1807F3}" presName="parTrans" presStyleLbl="bgSibTrans2D1" presStyleIdx="2" presStyleCnt="3"/>
      <dgm:spPr/>
    </dgm:pt>
    <dgm:pt modelId="{D9FC4B70-6B5E-40DA-BB04-03933E766691}" type="pres">
      <dgm:prSet presAssocID="{48485D3A-4D3B-4E43-AA92-965215F93ECF}" presName="node" presStyleLbl="node1" presStyleIdx="2" presStyleCnt="3">
        <dgm:presLayoutVars>
          <dgm:bulletEnabled val="1"/>
        </dgm:presLayoutVars>
      </dgm:prSet>
      <dgm:spPr/>
    </dgm:pt>
  </dgm:ptLst>
  <dgm:cxnLst>
    <dgm:cxn modelId="{A04F0203-E8D2-4FC9-A72D-B3E13574884F}" srcId="{646EE40E-7A6D-4E40-88CB-7914CBFFCEF4}" destId="{48485D3A-4D3B-4E43-AA92-965215F93ECF}" srcOrd="2" destOrd="0" parTransId="{F07A6B1E-5E23-41E7-80FB-43905F1807F3}" sibTransId="{53D40EC6-549C-4D13-81ED-00E03F214E19}"/>
    <dgm:cxn modelId="{9D36D513-5BB8-4D26-823B-AA5FA7A0B1FC}" type="presOf" srcId="{646EE40E-7A6D-4E40-88CB-7914CBFFCEF4}" destId="{A1FDA2BF-98B6-4BCF-BB59-170DAD6B9391}" srcOrd="0" destOrd="0" presId="urn:microsoft.com/office/officeart/2005/8/layout/radial4"/>
    <dgm:cxn modelId="{3D123127-7F64-4334-8C4F-79AC681ABA20}" srcId="{646EE40E-7A6D-4E40-88CB-7914CBFFCEF4}" destId="{DBF8DE52-0A04-46DB-A384-4B44DFCEE5ED}" srcOrd="1" destOrd="0" parTransId="{0515BAA6-5902-44C6-9FCA-DFA60FC07F83}" sibTransId="{BD6F2061-4AB4-41FB-B956-82D4852462A3}"/>
    <dgm:cxn modelId="{F04DF548-4D45-4D61-9105-229992733B36}" srcId="{A9B466D0-344A-4FA5-8F5F-AC74F78638A4}" destId="{646EE40E-7A6D-4E40-88CB-7914CBFFCEF4}" srcOrd="0" destOrd="0" parTransId="{45686FA6-F12B-4A45-82DF-27D32510E298}" sibTransId="{D63AD1D7-EB7E-4AD6-B8E8-B9374FCCBA5B}"/>
    <dgm:cxn modelId="{94E7366B-011D-4149-A658-67A27FC417FC}" srcId="{646EE40E-7A6D-4E40-88CB-7914CBFFCEF4}" destId="{04EB8731-6B3F-48D5-93AF-465EF204F5A1}" srcOrd="0" destOrd="0" parTransId="{4A4492EF-33EB-410D-9D5A-1848EB076EC8}" sibTransId="{149164CA-19E4-4348-9361-B64E2BAA8040}"/>
    <dgm:cxn modelId="{C1AA3352-ADA3-4E64-A674-7A691D564AC7}" type="presOf" srcId="{F07A6B1E-5E23-41E7-80FB-43905F1807F3}" destId="{06B0BAF7-28EE-401D-8ED5-B7855CAE7EAB}" srcOrd="0" destOrd="0" presId="urn:microsoft.com/office/officeart/2005/8/layout/radial4"/>
    <dgm:cxn modelId="{A33C298E-7466-432C-BA85-E612E8194557}" type="presOf" srcId="{4A4492EF-33EB-410D-9D5A-1848EB076EC8}" destId="{762C5040-CFD2-4421-A0D1-A69441F1E767}" srcOrd="0" destOrd="0" presId="urn:microsoft.com/office/officeart/2005/8/layout/radial4"/>
    <dgm:cxn modelId="{D581638E-70E5-4026-BCE9-0D34CE9D1709}" type="presOf" srcId="{DBF8DE52-0A04-46DB-A384-4B44DFCEE5ED}" destId="{B8F4F263-C50D-46AF-AB3B-B7D3738A8DBF}" srcOrd="0" destOrd="0" presId="urn:microsoft.com/office/officeart/2005/8/layout/radial4"/>
    <dgm:cxn modelId="{A58EF498-5285-4DC7-9CE2-F32CF943C19C}" type="presOf" srcId="{A9B466D0-344A-4FA5-8F5F-AC74F78638A4}" destId="{8ED3088E-ED6D-49B4-B6E6-E3580CFA74FF}" srcOrd="0" destOrd="0" presId="urn:microsoft.com/office/officeart/2005/8/layout/radial4"/>
    <dgm:cxn modelId="{9FAFB0B1-0323-41D6-9956-2662F898B958}" type="presOf" srcId="{04EB8731-6B3F-48D5-93AF-465EF204F5A1}" destId="{9907EB1D-33C1-4A1D-AF60-4AE1DE0C1D4A}" srcOrd="0" destOrd="0" presId="urn:microsoft.com/office/officeart/2005/8/layout/radial4"/>
    <dgm:cxn modelId="{47B036DF-AD7D-4C86-B3F1-E79A409E4A4C}" type="presOf" srcId="{0515BAA6-5902-44C6-9FCA-DFA60FC07F83}" destId="{E3182B8B-2737-4AC4-ACEF-5BD855D5E969}" srcOrd="0" destOrd="0" presId="urn:microsoft.com/office/officeart/2005/8/layout/radial4"/>
    <dgm:cxn modelId="{A1354CFB-F7C8-42C0-8338-684D377D3818}" type="presOf" srcId="{48485D3A-4D3B-4E43-AA92-965215F93ECF}" destId="{D9FC4B70-6B5E-40DA-BB04-03933E766691}" srcOrd="0" destOrd="0" presId="urn:microsoft.com/office/officeart/2005/8/layout/radial4"/>
    <dgm:cxn modelId="{47DC0B52-40CE-477A-862C-8F2E953A4354}" type="presParOf" srcId="{8ED3088E-ED6D-49B4-B6E6-E3580CFA74FF}" destId="{A1FDA2BF-98B6-4BCF-BB59-170DAD6B9391}" srcOrd="0" destOrd="0" presId="urn:microsoft.com/office/officeart/2005/8/layout/radial4"/>
    <dgm:cxn modelId="{DF84620C-E8E2-4149-A339-86F076BBEBA6}" type="presParOf" srcId="{8ED3088E-ED6D-49B4-B6E6-E3580CFA74FF}" destId="{762C5040-CFD2-4421-A0D1-A69441F1E767}" srcOrd="1" destOrd="0" presId="urn:microsoft.com/office/officeart/2005/8/layout/radial4"/>
    <dgm:cxn modelId="{BBBC9B2A-72CF-4C27-83B6-469EC56D7EC9}" type="presParOf" srcId="{8ED3088E-ED6D-49B4-B6E6-E3580CFA74FF}" destId="{9907EB1D-33C1-4A1D-AF60-4AE1DE0C1D4A}" srcOrd="2" destOrd="0" presId="urn:microsoft.com/office/officeart/2005/8/layout/radial4"/>
    <dgm:cxn modelId="{83D83AE1-0EFA-4D07-B9CC-1AAB7CFF90CB}" type="presParOf" srcId="{8ED3088E-ED6D-49B4-B6E6-E3580CFA74FF}" destId="{E3182B8B-2737-4AC4-ACEF-5BD855D5E969}" srcOrd="3" destOrd="0" presId="urn:microsoft.com/office/officeart/2005/8/layout/radial4"/>
    <dgm:cxn modelId="{DE90051C-CCB3-4DC4-903F-952F6B4D40EE}" type="presParOf" srcId="{8ED3088E-ED6D-49B4-B6E6-E3580CFA74FF}" destId="{B8F4F263-C50D-46AF-AB3B-B7D3738A8DBF}" srcOrd="4" destOrd="0" presId="urn:microsoft.com/office/officeart/2005/8/layout/radial4"/>
    <dgm:cxn modelId="{B20DE4DF-382F-4364-84DD-DDF1C02C789E}" type="presParOf" srcId="{8ED3088E-ED6D-49B4-B6E6-E3580CFA74FF}" destId="{06B0BAF7-28EE-401D-8ED5-B7855CAE7EAB}" srcOrd="5" destOrd="0" presId="urn:microsoft.com/office/officeart/2005/8/layout/radial4"/>
    <dgm:cxn modelId="{ABCD160F-6550-44E0-9B50-ED4B1A6BFE36}" type="presParOf" srcId="{8ED3088E-ED6D-49B4-B6E6-E3580CFA74FF}" destId="{D9FC4B70-6B5E-40DA-BB04-03933E766691}"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5C5255-45F2-4B89-84F5-C52D986E2191}" type="doc">
      <dgm:prSet loTypeId="urn:microsoft.com/office/officeart/2005/8/layout/radial1" loCatId="relationship" qsTypeId="urn:microsoft.com/office/officeart/2005/8/quickstyle/simple1" qsCatId="simple" csTypeId="urn:microsoft.com/office/officeart/2005/8/colors/colorful4" csCatId="colorful" phldr="1"/>
      <dgm:spPr/>
      <dgm:t>
        <a:bodyPr/>
        <a:lstStyle/>
        <a:p>
          <a:endParaRPr lang="en-US"/>
        </a:p>
      </dgm:t>
    </dgm:pt>
    <dgm:pt modelId="{B1B5CF8C-6F0C-456B-AF8F-20102BD6E39D}">
      <dgm:prSet phldrT="[Text]" custT="1"/>
      <dgm:spPr/>
      <dgm:t>
        <a:bodyPr/>
        <a:lstStyle/>
        <a:p>
          <a:r>
            <a:rPr lang="en-US" sz="2800" dirty="0">
              <a:latin typeface="Open Sans Light" pitchFamily="2" charset="0"/>
              <a:ea typeface="Open Sans Light" pitchFamily="2" charset="0"/>
              <a:cs typeface="Open Sans Light" pitchFamily="2" charset="0"/>
            </a:rPr>
            <a:t>Autocratic</a:t>
          </a:r>
        </a:p>
      </dgm:t>
    </dgm:pt>
    <dgm:pt modelId="{E50D12C7-4F21-42EA-B438-89235BB5212B}" type="parTrans" cxnId="{60C40648-82A9-4725-BDF5-9D882E2F38D1}">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5536D8FF-1E05-4BC1-BEBD-4BC9578352B8}" type="sibTrans" cxnId="{60C40648-82A9-4725-BDF5-9D882E2F38D1}">
      <dgm:prSet/>
      <dgm:spPr/>
      <dgm:t>
        <a:bodyPr/>
        <a:lstStyle/>
        <a:p>
          <a:endParaRPr lang="en-US"/>
        </a:p>
      </dgm:t>
    </dgm:pt>
    <dgm:pt modelId="{2F722CE3-8001-413A-94E6-87942CFE04C1}">
      <dgm:prSet phldrT="[Text]" custT="1"/>
      <dgm:spPr/>
      <dgm:t>
        <a:bodyPr/>
        <a:lstStyle/>
        <a:p>
          <a:r>
            <a:rPr lang="en-US" sz="2800" dirty="0">
              <a:latin typeface="Open Sans Light" pitchFamily="2" charset="0"/>
              <a:ea typeface="Open Sans Light" pitchFamily="2" charset="0"/>
              <a:cs typeface="Open Sans Light" pitchFamily="2" charset="0"/>
            </a:rPr>
            <a:t>Bureaucratic</a:t>
          </a:r>
        </a:p>
      </dgm:t>
    </dgm:pt>
    <dgm:pt modelId="{0FEF337A-B742-473F-820D-DAF0FF43AD7E}" type="parTrans" cxnId="{42EA24B8-BE2F-457B-B5AE-7B82F3991947}">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BB508597-9FD1-4A1A-8763-71AF3092E15A}" type="sibTrans" cxnId="{42EA24B8-BE2F-457B-B5AE-7B82F3991947}">
      <dgm:prSet/>
      <dgm:spPr/>
      <dgm:t>
        <a:bodyPr/>
        <a:lstStyle/>
        <a:p>
          <a:endParaRPr lang="en-US"/>
        </a:p>
      </dgm:t>
    </dgm:pt>
    <dgm:pt modelId="{68599BB5-709E-4921-AEDD-71FC36E648C0}">
      <dgm:prSet phldrT="[Text]" custT="1"/>
      <dgm:spPr/>
      <dgm:t>
        <a:bodyPr/>
        <a:lstStyle/>
        <a:p>
          <a:r>
            <a:rPr lang="en-US" sz="2800" dirty="0">
              <a:latin typeface="Open Sans Light" pitchFamily="2" charset="0"/>
              <a:ea typeface="Open Sans Light" pitchFamily="2" charset="0"/>
              <a:cs typeface="Open Sans Light" pitchFamily="2" charset="0"/>
            </a:rPr>
            <a:t>Laissez-faire</a:t>
          </a:r>
        </a:p>
      </dgm:t>
    </dgm:pt>
    <dgm:pt modelId="{AFEED2DD-EBB3-4C07-9B40-7B2993294832}" type="parTrans" cxnId="{9ECC29BE-7179-4D1C-91D9-6F53278F491C}">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ED234E72-1C35-4A6E-A371-C805EE1A96C6}" type="sibTrans" cxnId="{9ECC29BE-7179-4D1C-91D9-6F53278F491C}">
      <dgm:prSet/>
      <dgm:spPr/>
      <dgm:t>
        <a:bodyPr/>
        <a:lstStyle/>
        <a:p>
          <a:endParaRPr lang="en-US"/>
        </a:p>
      </dgm:t>
    </dgm:pt>
    <dgm:pt modelId="{115AD40F-4718-40C9-B7D5-22E8A3D92D57}">
      <dgm:prSet phldrT="[Text]" custT="1"/>
      <dgm:spPr/>
      <dgm:t>
        <a:bodyPr/>
        <a:lstStyle/>
        <a:p>
          <a:r>
            <a:rPr lang="en-US" sz="2800" dirty="0">
              <a:latin typeface="Open Sans Light" pitchFamily="2" charset="0"/>
              <a:ea typeface="Open Sans Light" pitchFamily="2" charset="0"/>
              <a:cs typeface="Open Sans Light" pitchFamily="2" charset="0"/>
            </a:rPr>
            <a:t>Democratic</a:t>
          </a:r>
        </a:p>
      </dgm:t>
    </dgm:pt>
    <dgm:pt modelId="{40184193-EA9D-4A5D-90B7-55E8E8BCFF17}" type="parTrans" cxnId="{B39AB4EE-C51F-4229-AFD2-9A5DEC0857FF}">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87406114-8D8F-40FA-9CFD-30E78706C436}" type="sibTrans" cxnId="{B39AB4EE-C51F-4229-AFD2-9A5DEC0857FF}">
      <dgm:prSet/>
      <dgm:spPr/>
      <dgm:t>
        <a:bodyPr/>
        <a:lstStyle/>
        <a:p>
          <a:endParaRPr lang="en-US"/>
        </a:p>
      </dgm:t>
    </dgm:pt>
    <dgm:pt modelId="{E65276AB-8D4B-4FCD-B82C-D7C6AB7C082C}">
      <dgm:prSet phldrT="[Text]" custT="1"/>
      <dgm:spPr/>
      <dgm:t>
        <a:bodyPr/>
        <a:lstStyle/>
        <a:p>
          <a:r>
            <a:rPr lang="en-US" sz="2800" dirty="0">
              <a:latin typeface="Open Sans Light" pitchFamily="2" charset="0"/>
              <a:ea typeface="Open Sans Light" pitchFamily="2" charset="0"/>
              <a:cs typeface="Open Sans Light" pitchFamily="2" charset="0"/>
            </a:rPr>
            <a:t>Coaching</a:t>
          </a:r>
        </a:p>
      </dgm:t>
    </dgm:pt>
    <dgm:pt modelId="{FF20C829-158F-4EBF-A8EE-B83447AE59BC}" type="parTrans" cxnId="{9DDB0EFD-47E3-4BFA-A4EB-C41FF99D869F}">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3BD73D27-8912-4A71-8D14-E7C5CECF2256}" type="sibTrans" cxnId="{9DDB0EFD-47E3-4BFA-A4EB-C41FF99D869F}">
      <dgm:prSet/>
      <dgm:spPr/>
      <dgm:t>
        <a:bodyPr/>
        <a:lstStyle/>
        <a:p>
          <a:endParaRPr lang="en-US"/>
        </a:p>
      </dgm:t>
    </dgm:pt>
    <dgm:pt modelId="{DDA4830E-F0D2-4351-971E-C5DE9220A347}">
      <dgm:prSet phldrT="[Text]" custT="1"/>
      <dgm:spPr/>
      <dgm:t>
        <a:bodyPr/>
        <a:lstStyle/>
        <a:p>
          <a:r>
            <a:rPr lang="en-US" sz="2800" dirty="0">
              <a:latin typeface="Open Sans Light" pitchFamily="2" charset="0"/>
              <a:ea typeface="Open Sans Light" pitchFamily="2" charset="0"/>
              <a:cs typeface="Open Sans Light" pitchFamily="2" charset="0"/>
            </a:rPr>
            <a:t>Servant</a:t>
          </a:r>
        </a:p>
      </dgm:t>
    </dgm:pt>
    <dgm:pt modelId="{381C5B11-2000-4180-B4AF-450370EFE336}" type="parTrans" cxnId="{06BC33CB-CEC2-40BC-BE41-B1E3E4020886}">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92752DED-51A5-472B-B4A5-CEC1614D59B5}" type="sibTrans" cxnId="{06BC33CB-CEC2-40BC-BE41-B1E3E4020886}">
      <dgm:prSet/>
      <dgm:spPr/>
      <dgm:t>
        <a:bodyPr/>
        <a:lstStyle/>
        <a:p>
          <a:endParaRPr lang="en-US"/>
        </a:p>
      </dgm:t>
    </dgm:pt>
    <dgm:pt modelId="{28F7B57F-400B-4989-9062-A0B9E681D72D}">
      <dgm:prSet phldrT="[Text]" custT="1"/>
      <dgm:spPr/>
      <dgm:t>
        <a:bodyPr/>
        <a:lstStyle/>
        <a:p>
          <a:r>
            <a:rPr lang="en-US" sz="2800" dirty="0">
              <a:latin typeface="Open Sans Light" pitchFamily="2" charset="0"/>
              <a:ea typeface="Open Sans Light" pitchFamily="2" charset="0"/>
              <a:cs typeface="Open Sans Light" pitchFamily="2" charset="0"/>
            </a:rPr>
            <a:t>Visionary</a:t>
          </a:r>
        </a:p>
      </dgm:t>
    </dgm:pt>
    <dgm:pt modelId="{0F452DAC-AA79-49A1-B46B-5A9AC139B64B}" type="parTrans" cxnId="{5A503A58-0072-4389-B137-1C9B71C763D0}">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822DC4A8-A9F3-4D89-A563-2315E602EECF}" type="sibTrans" cxnId="{5A503A58-0072-4389-B137-1C9B71C763D0}">
      <dgm:prSet/>
      <dgm:spPr/>
      <dgm:t>
        <a:bodyPr/>
        <a:lstStyle/>
        <a:p>
          <a:endParaRPr lang="en-US"/>
        </a:p>
      </dgm:t>
    </dgm:pt>
    <dgm:pt modelId="{2ED8FA3F-E073-42EF-8A0E-3F92C93A0525}">
      <dgm:prSet phldrT="[Text]" custT="1"/>
      <dgm:spPr/>
      <dgm:t>
        <a:bodyPr/>
        <a:lstStyle/>
        <a:p>
          <a:r>
            <a:rPr lang="en-US" sz="2800" dirty="0">
              <a:latin typeface="Open Sans Light" pitchFamily="2" charset="0"/>
              <a:ea typeface="Open Sans Light" pitchFamily="2" charset="0"/>
              <a:cs typeface="Open Sans Light" pitchFamily="2" charset="0"/>
            </a:rPr>
            <a:t>Transformational</a:t>
          </a:r>
        </a:p>
      </dgm:t>
    </dgm:pt>
    <dgm:pt modelId="{D2790B6F-DA0A-4123-A651-731BB5A4D9A6}" type="parTrans" cxnId="{CA68A68F-71B5-4B51-BE74-D9A082DBEEC0}">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B28AB128-21AF-44C8-95AC-CB6219D3ADCA}" type="sibTrans" cxnId="{CA68A68F-71B5-4B51-BE74-D9A082DBEEC0}">
      <dgm:prSet/>
      <dgm:spPr/>
      <dgm:t>
        <a:bodyPr/>
        <a:lstStyle/>
        <a:p>
          <a:endParaRPr lang="en-US"/>
        </a:p>
      </dgm:t>
    </dgm:pt>
    <dgm:pt modelId="{7DFF382D-927A-4EF1-A126-220CDE8B11E5}">
      <dgm:prSet phldrT="[Text]" custT="1"/>
      <dgm:spPr/>
      <dgm:t>
        <a:bodyPr/>
        <a:lstStyle/>
        <a:p>
          <a:r>
            <a:rPr lang="en-US" sz="2800" dirty="0">
              <a:latin typeface="Open Sans Light" pitchFamily="2" charset="0"/>
              <a:ea typeface="Open Sans Light" pitchFamily="2" charset="0"/>
              <a:cs typeface="Open Sans Light" pitchFamily="2" charset="0"/>
            </a:rPr>
            <a:t>Transactional</a:t>
          </a:r>
        </a:p>
      </dgm:t>
    </dgm:pt>
    <dgm:pt modelId="{A1F2AACB-40EB-4E9D-B934-432CFCFD6FFB}" type="parTrans" cxnId="{C70DF21C-C909-4104-BA5C-6C48497E294B}">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4BED6F03-B1CB-4B0A-BA65-DFB096D7AB36}" type="sibTrans" cxnId="{C70DF21C-C909-4104-BA5C-6C48497E294B}">
      <dgm:prSet/>
      <dgm:spPr/>
      <dgm:t>
        <a:bodyPr/>
        <a:lstStyle/>
        <a:p>
          <a:endParaRPr lang="en-US"/>
        </a:p>
      </dgm:t>
    </dgm:pt>
    <dgm:pt modelId="{72326AAC-0AB0-4735-9CC8-09055DB3FF7D}">
      <dgm:prSet phldrT="[Text]" custT="1"/>
      <dgm:spPr/>
      <dgm:t>
        <a:bodyPr/>
        <a:lstStyle/>
        <a:p>
          <a:r>
            <a:rPr lang="en-US" sz="4000" dirty="0">
              <a:latin typeface="Oswald" panose="00000500000000000000" pitchFamily="2" charset="0"/>
              <a:ea typeface="Open Sans Light" pitchFamily="2" charset="0"/>
              <a:cs typeface="Open Sans Light" pitchFamily="2" charset="0"/>
            </a:rPr>
            <a:t>Leadership Styles</a:t>
          </a:r>
        </a:p>
      </dgm:t>
    </dgm:pt>
    <dgm:pt modelId="{25FFE296-8387-458C-B223-91CD9F5963B5}" type="parTrans" cxnId="{8F1C99BD-988A-46B2-97C6-FE323AFE48D1}">
      <dgm:prSet/>
      <dgm:spPr/>
      <dgm:t>
        <a:bodyPr/>
        <a:lstStyle/>
        <a:p>
          <a:endParaRPr lang="en-US"/>
        </a:p>
      </dgm:t>
    </dgm:pt>
    <dgm:pt modelId="{0785F48C-8FCF-48B5-B049-C799876ED485}" type="sibTrans" cxnId="{8F1C99BD-988A-46B2-97C6-FE323AFE48D1}">
      <dgm:prSet/>
      <dgm:spPr/>
      <dgm:t>
        <a:bodyPr/>
        <a:lstStyle/>
        <a:p>
          <a:endParaRPr lang="en-US"/>
        </a:p>
      </dgm:t>
    </dgm:pt>
    <dgm:pt modelId="{1D3EF2DF-DFE3-4AA6-BE5F-08E903FE183E}" type="pres">
      <dgm:prSet presAssocID="{5B5C5255-45F2-4B89-84F5-C52D986E2191}" presName="cycle" presStyleCnt="0">
        <dgm:presLayoutVars>
          <dgm:chMax val="1"/>
          <dgm:dir/>
          <dgm:animLvl val="ctr"/>
          <dgm:resizeHandles val="exact"/>
        </dgm:presLayoutVars>
      </dgm:prSet>
      <dgm:spPr/>
    </dgm:pt>
    <dgm:pt modelId="{1B764050-6321-47E5-B7B3-9C9629DD57EB}" type="pres">
      <dgm:prSet presAssocID="{72326AAC-0AB0-4735-9CC8-09055DB3FF7D}" presName="centerShape" presStyleLbl="node0" presStyleIdx="0" presStyleCnt="1" custScaleX="231758" custScaleY="124150"/>
      <dgm:spPr>
        <a:prstGeom prst="roundRect">
          <a:avLst/>
        </a:prstGeom>
      </dgm:spPr>
    </dgm:pt>
    <dgm:pt modelId="{FCC3DD27-0C5F-4EA0-9438-D5CAE2058078}" type="pres">
      <dgm:prSet presAssocID="{E50D12C7-4F21-42EA-B438-89235BB5212B}" presName="Name9" presStyleLbl="parChTrans1D2" presStyleIdx="0" presStyleCnt="9"/>
      <dgm:spPr/>
    </dgm:pt>
    <dgm:pt modelId="{9A3B6C04-0AE8-4568-8F8F-499DDDE833FA}" type="pres">
      <dgm:prSet presAssocID="{E50D12C7-4F21-42EA-B438-89235BB5212B}" presName="connTx" presStyleLbl="parChTrans1D2" presStyleIdx="0" presStyleCnt="9"/>
      <dgm:spPr/>
    </dgm:pt>
    <dgm:pt modelId="{FC1102FB-56E9-4C42-A889-E897E502A9AC}" type="pres">
      <dgm:prSet presAssocID="{B1B5CF8C-6F0C-456B-AF8F-20102BD6E39D}" presName="node" presStyleLbl="node1" presStyleIdx="0" presStyleCnt="9" custScaleX="176017">
        <dgm:presLayoutVars>
          <dgm:bulletEnabled val="1"/>
        </dgm:presLayoutVars>
      </dgm:prSet>
      <dgm:spPr>
        <a:prstGeom prst="roundRect">
          <a:avLst/>
        </a:prstGeom>
      </dgm:spPr>
    </dgm:pt>
    <dgm:pt modelId="{B4933F83-51CD-4806-9CED-C3826F0B47BC}" type="pres">
      <dgm:prSet presAssocID="{0FEF337A-B742-473F-820D-DAF0FF43AD7E}" presName="Name9" presStyleLbl="parChTrans1D2" presStyleIdx="1" presStyleCnt="9"/>
      <dgm:spPr/>
    </dgm:pt>
    <dgm:pt modelId="{3E180656-6B19-490B-81ED-AA2197D2E210}" type="pres">
      <dgm:prSet presAssocID="{0FEF337A-B742-473F-820D-DAF0FF43AD7E}" presName="connTx" presStyleLbl="parChTrans1D2" presStyleIdx="1" presStyleCnt="9"/>
      <dgm:spPr/>
    </dgm:pt>
    <dgm:pt modelId="{D11B5692-3825-41CD-84DC-B892A2CE3D3B}" type="pres">
      <dgm:prSet presAssocID="{2F722CE3-8001-413A-94E6-87942CFE04C1}" presName="node" presStyleLbl="node1" presStyleIdx="1" presStyleCnt="9" custScaleX="247629" custRadScaleRad="158744" custRadScaleInc="104774">
        <dgm:presLayoutVars>
          <dgm:bulletEnabled val="1"/>
        </dgm:presLayoutVars>
      </dgm:prSet>
      <dgm:spPr>
        <a:prstGeom prst="roundRect">
          <a:avLst/>
        </a:prstGeom>
      </dgm:spPr>
    </dgm:pt>
    <dgm:pt modelId="{15569B28-446D-4C1E-B238-4F310D54D281}" type="pres">
      <dgm:prSet presAssocID="{AFEED2DD-EBB3-4C07-9B40-7B2993294832}" presName="Name9" presStyleLbl="parChTrans1D2" presStyleIdx="2" presStyleCnt="9"/>
      <dgm:spPr/>
    </dgm:pt>
    <dgm:pt modelId="{B9C8A954-B03C-4900-AE36-7960B52816C7}" type="pres">
      <dgm:prSet presAssocID="{AFEED2DD-EBB3-4C07-9B40-7B2993294832}" presName="connTx" presStyleLbl="parChTrans1D2" presStyleIdx="2" presStyleCnt="9"/>
      <dgm:spPr/>
    </dgm:pt>
    <dgm:pt modelId="{5277C694-11DF-440D-9E42-22B6C1C849B2}" type="pres">
      <dgm:prSet presAssocID="{68599BB5-709E-4921-AEDD-71FC36E648C0}" presName="node" presStyleLbl="node1" presStyleIdx="2" presStyleCnt="9" custScaleX="222446" custRadScaleRad="179664" custRadScaleInc="25996">
        <dgm:presLayoutVars>
          <dgm:bulletEnabled val="1"/>
        </dgm:presLayoutVars>
      </dgm:prSet>
      <dgm:spPr>
        <a:prstGeom prst="roundRect">
          <a:avLst/>
        </a:prstGeom>
      </dgm:spPr>
    </dgm:pt>
    <dgm:pt modelId="{7C5E9989-7292-4C88-9F66-77FBDBA1B2D5}" type="pres">
      <dgm:prSet presAssocID="{40184193-EA9D-4A5D-90B7-55E8E8BCFF17}" presName="Name9" presStyleLbl="parChTrans1D2" presStyleIdx="3" presStyleCnt="9"/>
      <dgm:spPr/>
    </dgm:pt>
    <dgm:pt modelId="{1166A1EF-79AC-4B0E-B95B-F96413C9946D}" type="pres">
      <dgm:prSet presAssocID="{40184193-EA9D-4A5D-90B7-55E8E8BCFF17}" presName="connTx" presStyleLbl="parChTrans1D2" presStyleIdx="3" presStyleCnt="9"/>
      <dgm:spPr/>
    </dgm:pt>
    <dgm:pt modelId="{4C54458F-B321-4EA6-8542-44CDADA100B2}" type="pres">
      <dgm:prSet presAssocID="{115AD40F-4718-40C9-B7D5-22E8A3D92D57}" presName="node" presStyleLbl="node1" presStyleIdx="3" presStyleCnt="9" custScaleX="176017" custRadScaleRad="172380" custRadScaleInc="-64884">
        <dgm:presLayoutVars>
          <dgm:bulletEnabled val="1"/>
        </dgm:presLayoutVars>
      </dgm:prSet>
      <dgm:spPr>
        <a:prstGeom prst="roundRect">
          <a:avLst/>
        </a:prstGeom>
      </dgm:spPr>
    </dgm:pt>
    <dgm:pt modelId="{84E1BE2B-F181-4795-A31E-8A3CB8E538AC}" type="pres">
      <dgm:prSet presAssocID="{FF20C829-158F-4EBF-A8EE-B83447AE59BC}" presName="Name9" presStyleLbl="parChTrans1D2" presStyleIdx="4" presStyleCnt="9"/>
      <dgm:spPr/>
    </dgm:pt>
    <dgm:pt modelId="{555EB57A-6E9E-41F6-BEEA-905B61A869B2}" type="pres">
      <dgm:prSet presAssocID="{FF20C829-158F-4EBF-A8EE-B83447AE59BC}" presName="connTx" presStyleLbl="parChTrans1D2" presStyleIdx="4" presStyleCnt="9"/>
      <dgm:spPr/>
    </dgm:pt>
    <dgm:pt modelId="{A3DDEBCC-6A6F-4258-8323-6C34D2862F49}" type="pres">
      <dgm:prSet presAssocID="{E65276AB-8D4B-4FCD-B82C-D7C6AB7C082C}" presName="node" presStyleLbl="node1" presStyleIdx="4" presStyleCnt="9" custScaleX="176017" custRadScaleRad="114155" custRadScaleInc="-79062">
        <dgm:presLayoutVars>
          <dgm:bulletEnabled val="1"/>
        </dgm:presLayoutVars>
      </dgm:prSet>
      <dgm:spPr>
        <a:prstGeom prst="roundRect">
          <a:avLst/>
        </a:prstGeom>
      </dgm:spPr>
    </dgm:pt>
    <dgm:pt modelId="{FE8B12A9-268F-48CB-81E6-88AD9E62851B}" type="pres">
      <dgm:prSet presAssocID="{381C5B11-2000-4180-B4AF-450370EFE336}" presName="Name9" presStyleLbl="parChTrans1D2" presStyleIdx="5" presStyleCnt="9"/>
      <dgm:spPr/>
    </dgm:pt>
    <dgm:pt modelId="{5A7C2F40-203B-4080-B9D8-E592DD3EB6A1}" type="pres">
      <dgm:prSet presAssocID="{381C5B11-2000-4180-B4AF-450370EFE336}" presName="connTx" presStyleLbl="parChTrans1D2" presStyleIdx="5" presStyleCnt="9"/>
      <dgm:spPr/>
    </dgm:pt>
    <dgm:pt modelId="{0B4B29BA-B70C-425F-8E37-3B286F636D38}" type="pres">
      <dgm:prSet presAssocID="{DDA4830E-F0D2-4351-971E-C5DE9220A347}" presName="node" presStyleLbl="node1" presStyleIdx="5" presStyleCnt="9" custScaleX="176017" custRadScaleRad="105623" custRadScaleInc="43921">
        <dgm:presLayoutVars>
          <dgm:bulletEnabled val="1"/>
        </dgm:presLayoutVars>
      </dgm:prSet>
      <dgm:spPr>
        <a:prstGeom prst="roundRect">
          <a:avLst/>
        </a:prstGeom>
      </dgm:spPr>
    </dgm:pt>
    <dgm:pt modelId="{C48BED71-1E3B-4EDB-8C4A-C0878E95B86E}" type="pres">
      <dgm:prSet presAssocID="{0F452DAC-AA79-49A1-B46B-5A9AC139B64B}" presName="Name9" presStyleLbl="parChTrans1D2" presStyleIdx="6" presStyleCnt="9"/>
      <dgm:spPr/>
    </dgm:pt>
    <dgm:pt modelId="{D3618AA5-8AD3-4589-811A-F6FB13A6B27B}" type="pres">
      <dgm:prSet presAssocID="{0F452DAC-AA79-49A1-B46B-5A9AC139B64B}" presName="connTx" presStyleLbl="parChTrans1D2" presStyleIdx="6" presStyleCnt="9"/>
      <dgm:spPr/>
    </dgm:pt>
    <dgm:pt modelId="{DA4DC1A0-E505-41EC-BEFF-A24CCF7532AF}" type="pres">
      <dgm:prSet presAssocID="{28F7B57F-400B-4989-9062-A0B9E681D72D}" presName="node" presStyleLbl="node1" presStyleIdx="6" presStyleCnt="9" custScaleX="176017" custRadScaleRad="158493" custRadScaleInc="55388">
        <dgm:presLayoutVars>
          <dgm:bulletEnabled val="1"/>
        </dgm:presLayoutVars>
      </dgm:prSet>
      <dgm:spPr>
        <a:prstGeom prst="roundRect">
          <a:avLst/>
        </a:prstGeom>
      </dgm:spPr>
    </dgm:pt>
    <dgm:pt modelId="{652700E7-E35B-4809-8351-974D194DAA50}" type="pres">
      <dgm:prSet presAssocID="{D2790B6F-DA0A-4123-A651-731BB5A4D9A6}" presName="Name9" presStyleLbl="parChTrans1D2" presStyleIdx="7" presStyleCnt="9"/>
      <dgm:spPr/>
    </dgm:pt>
    <dgm:pt modelId="{84625513-9051-4AFF-BAE8-CED0ACA268FE}" type="pres">
      <dgm:prSet presAssocID="{D2790B6F-DA0A-4123-A651-731BB5A4D9A6}" presName="connTx" presStyleLbl="parChTrans1D2" presStyleIdx="7" presStyleCnt="9"/>
      <dgm:spPr/>
    </dgm:pt>
    <dgm:pt modelId="{695A8FFC-836F-4566-84A0-72B1F1CC6A31}" type="pres">
      <dgm:prSet presAssocID="{2ED8FA3F-E073-42EF-8A0E-3F92C93A0525}" presName="node" presStyleLbl="node1" presStyleIdx="7" presStyleCnt="9" custScaleX="266438" custRadScaleRad="153279" custRadScaleInc="-20977">
        <dgm:presLayoutVars>
          <dgm:bulletEnabled val="1"/>
        </dgm:presLayoutVars>
      </dgm:prSet>
      <dgm:spPr>
        <a:prstGeom prst="roundRect">
          <a:avLst/>
        </a:prstGeom>
      </dgm:spPr>
    </dgm:pt>
    <dgm:pt modelId="{5D28B052-6638-4DE2-B757-1830994273EF}" type="pres">
      <dgm:prSet presAssocID="{A1F2AACB-40EB-4E9D-B934-432CFCFD6FFB}" presName="Name9" presStyleLbl="parChTrans1D2" presStyleIdx="8" presStyleCnt="9"/>
      <dgm:spPr/>
    </dgm:pt>
    <dgm:pt modelId="{87AF9315-7B85-463A-83DD-94156134FFED}" type="pres">
      <dgm:prSet presAssocID="{A1F2AACB-40EB-4E9D-B934-432CFCFD6FFB}" presName="connTx" presStyleLbl="parChTrans1D2" presStyleIdx="8" presStyleCnt="9"/>
      <dgm:spPr/>
    </dgm:pt>
    <dgm:pt modelId="{DFBEFEDF-BD0F-4AC1-B02A-1D683A1FC92B}" type="pres">
      <dgm:prSet presAssocID="{7DFF382D-927A-4EF1-A126-220CDE8B11E5}" presName="node" presStyleLbl="node1" presStyleIdx="8" presStyleCnt="9" custScaleX="221146" custRadScaleRad="150749" custRadScaleInc="-94202">
        <dgm:presLayoutVars>
          <dgm:bulletEnabled val="1"/>
        </dgm:presLayoutVars>
      </dgm:prSet>
      <dgm:spPr>
        <a:prstGeom prst="roundRect">
          <a:avLst/>
        </a:prstGeom>
      </dgm:spPr>
    </dgm:pt>
  </dgm:ptLst>
  <dgm:cxnLst>
    <dgm:cxn modelId="{5A18770A-5D7A-4951-B824-E4BE6D537E44}" type="presOf" srcId="{0FEF337A-B742-473F-820D-DAF0FF43AD7E}" destId="{B4933F83-51CD-4806-9CED-C3826F0B47BC}" srcOrd="0" destOrd="0" presId="urn:microsoft.com/office/officeart/2005/8/layout/radial1"/>
    <dgm:cxn modelId="{13543316-77F7-4E8F-AC13-7417D14F2326}" type="presOf" srcId="{E65276AB-8D4B-4FCD-B82C-D7C6AB7C082C}" destId="{A3DDEBCC-6A6F-4258-8323-6C34D2862F49}" srcOrd="0" destOrd="0" presId="urn:microsoft.com/office/officeart/2005/8/layout/radial1"/>
    <dgm:cxn modelId="{C70DF21C-C909-4104-BA5C-6C48497E294B}" srcId="{72326AAC-0AB0-4735-9CC8-09055DB3FF7D}" destId="{7DFF382D-927A-4EF1-A126-220CDE8B11E5}" srcOrd="8" destOrd="0" parTransId="{A1F2AACB-40EB-4E9D-B934-432CFCFD6FFB}" sibTransId="{4BED6F03-B1CB-4B0A-BA65-DFB096D7AB36}"/>
    <dgm:cxn modelId="{D7D4AE30-4C57-4314-B540-29D349CB2333}" type="presOf" srcId="{AFEED2DD-EBB3-4C07-9B40-7B2993294832}" destId="{15569B28-446D-4C1E-B238-4F310D54D281}" srcOrd="0" destOrd="0" presId="urn:microsoft.com/office/officeart/2005/8/layout/radial1"/>
    <dgm:cxn modelId="{DC437D39-F2F5-4405-AC6C-1D9812FEC326}" type="presOf" srcId="{7DFF382D-927A-4EF1-A126-220CDE8B11E5}" destId="{DFBEFEDF-BD0F-4AC1-B02A-1D683A1FC92B}" srcOrd="0" destOrd="0" presId="urn:microsoft.com/office/officeart/2005/8/layout/radial1"/>
    <dgm:cxn modelId="{E8D7905B-1A7A-490D-A346-180CF90BEDC0}" type="presOf" srcId="{5B5C5255-45F2-4B89-84F5-C52D986E2191}" destId="{1D3EF2DF-DFE3-4AA6-BE5F-08E903FE183E}" srcOrd="0" destOrd="0" presId="urn:microsoft.com/office/officeart/2005/8/layout/radial1"/>
    <dgm:cxn modelId="{B4B53B5F-6856-47F4-97AA-A0DD307591AB}" type="presOf" srcId="{72326AAC-0AB0-4735-9CC8-09055DB3FF7D}" destId="{1B764050-6321-47E5-B7B3-9C9629DD57EB}" srcOrd="0" destOrd="0" presId="urn:microsoft.com/office/officeart/2005/8/layout/radial1"/>
    <dgm:cxn modelId="{288D2D43-02AE-4394-A630-DE34862D20BA}" type="presOf" srcId="{0FEF337A-B742-473F-820D-DAF0FF43AD7E}" destId="{3E180656-6B19-490B-81ED-AA2197D2E210}" srcOrd="1" destOrd="0" presId="urn:microsoft.com/office/officeart/2005/8/layout/radial1"/>
    <dgm:cxn modelId="{53B66A65-9B3B-4657-A75D-93FF12EB15FC}" type="presOf" srcId="{D2790B6F-DA0A-4123-A651-731BB5A4D9A6}" destId="{84625513-9051-4AFF-BAE8-CED0ACA268FE}" srcOrd="1" destOrd="0" presId="urn:microsoft.com/office/officeart/2005/8/layout/radial1"/>
    <dgm:cxn modelId="{AD76C866-8A47-4743-95CA-C742AFBEEF50}" type="presOf" srcId="{381C5B11-2000-4180-B4AF-450370EFE336}" destId="{FE8B12A9-268F-48CB-81E6-88AD9E62851B}" srcOrd="0" destOrd="0" presId="urn:microsoft.com/office/officeart/2005/8/layout/radial1"/>
    <dgm:cxn modelId="{60C40648-82A9-4725-BDF5-9D882E2F38D1}" srcId="{72326AAC-0AB0-4735-9CC8-09055DB3FF7D}" destId="{B1B5CF8C-6F0C-456B-AF8F-20102BD6E39D}" srcOrd="0" destOrd="0" parTransId="{E50D12C7-4F21-42EA-B438-89235BB5212B}" sibTransId="{5536D8FF-1E05-4BC1-BEBD-4BC9578352B8}"/>
    <dgm:cxn modelId="{68F82068-A056-4D2D-8578-0DEEA39701DC}" type="presOf" srcId="{DDA4830E-F0D2-4351-971E-C5DE9220A347}" destId="{0B4B29BA-B70C-425F-8E37-3B286F636D38}" srcOrd="0" destOrd="0" presId="urn:microsoft.com/office/officeart/2005/8/layout/radial1"/>
    <dgm:cxn modelId="{12B81651-9852-4D0B-9FD4-4D579CB79650}" type="presOf" srcId="{28F7B57F-400B-4989-9062-A0B9E681D72D}" destId="{DA4DC1A0-E505-41EC-BEFF-A24CCF7532AF}" srcOrd="0" destOrd="0" presId="urn:microsoft.com/office/officeart/2005/8/layout/radial1"/>
    <dgm:cxn modelId="{BECF1B58-7AED-42EF-8345-6A9BBEAC9AEB}" type="presOf" srcId="{A1F2AACB-40EB-4E9D-B934-432CFCFD6FFB}" destId="{87AF9315-7B85-463A-83DD-94156134FFED}" srcOrd="1" destOrd="0" presId="urn:microsoft.com/office/officeart/2005/8/layout/radial1"/>
    <dgm:cxn modelId="{5A503A58-0072-4389-B137-1C9B71C763D0}" srcId="{72326AAC-0AB0-4735-9CC8-09055DB3FF7D}" destId="{28F7B57F-400B-4989-9062-A0B9E681D72D}" srcOrd="6" destOrd="0" parTransId="{0F452DAC-AA79-49A1-B46B-5A9AC139B64B}" sibTransId="{822DC4A8-A9F3-4D89-A563-2315E602EECF}"/>
    <dgm:cxn modelId="{17A46979-2128-4FA3-8FEE-C16225441DE9}" type="presOf" srcId="{2F722CE3-8001-413A-94E6-87942CFE04C1}" destId="{D11B5692-3825-41CD-84DC-B892A2CE3D3B}" srcOrd="0" destOrd="0" presId="urn:microsoft.com/office/officeart/2005/8/layout/radial1"/>
    <dgm:cxn modelId="{EEE0AE82-AE73-44BE-B144-34EEDF06A2B8}" type="presOf" srcId="{40184193-EA9D-4A5D-90B7-55E8E8BCFF17}" destId="{1166A1EF-79AC-4B0E-B95B-F96413C9946D}" srcOrd="1" destOrd="0" presId="urn:microsoft.com/office/officeart/2005/8/layout/radial1"/>
    <dgm:cxn modelId="{CA68A68F-71B5-4B51-BE74-D9A082DBEEC0}" srcId="{72326AAC-0AB0-4735-9CC8-09055DB3FF7D}" destId="{2ED8FA3F-E073-42EF-8A0E-3F92C93A0525}" srcOrd="7" destOrd="0" parTransId="{D2790B6F-DA0A-4123-A651-731BB5A4D9A6}" sibTransId="{B28AB128-21AF-44C8-95AC-CB6219D3ADCA}"/>
    <dgm:cxn modelId="{A7ACB394-37AD-481B-A7EC-7DD54C64B0DC}" type="presOf" srcId="{381C5B11-2000-4180-B4AF-450370EFE336}" destId="{5A7C2F40-203B-4080-B9D8-E592DD3EB6A1}" srcOrd="1" destOrd="0" presId="urn:microsoft.com/office/officeart/2005/8/layout/radial1"/>
    <dgm:cxn modelId="{67306296-96FE-499E-BBBA-9EE52C366C22}" type="presOf" srcId="{E50D12C7-4F21-42EA-B438-89235BB5212B}" destId="{9A3B6C04-0AE8-4568-8F8F-499DDDE833FA}" srcOrd="1" destOrd="0" presId="urn:microsoft.com/office/officeart/2005/8/layout/radial1"/>
    <dgm:cxn modelId="{066ACE9B-0049-4D30-B621-000B153AA370}" type="presOf" srcId="{E50D12C7-4F21-42EA-B438-89235BB5212B}" destId="{FCC3DD27-0C5F-4EA0-9438-D5CAE2058078}" srcOrd="0" destOrd="0" presId="urn:microsoft.com/office/officeart/2005/8/layout/radial1"/>
    <dgm:cxn modelId="{BA1B2BA3-F4BD-407B-8CCF-9F34AD789534}" type="presOf" srcId="{FF20C829-158F-4EBF-A8EE-B83447AE59BC}" destId="{555EB57A-6E9E-41F6-BEEA-905B61A869B2}" srcOrd="1" destOrd="0" presId="urn:microsoft.com/office/officeart/2005/8/layout/radial1"/>
    <dgm:cxn modelId="{2C0791A8-6EC5-4E31-B4BA-8C633A906DFE}" type="presOf" srcId="{0F452DAC-AA79-49A1-B46B-5A9AC139B64B}" destId="{C48BED71-1E3B-4EDB-8C4A-C0878E95B86E}" srcOrd="0" destOrd="0" presId="urn:microsoft.com/office/officeart/2005/8/layout/radial1"/>
    <dgm:cxn modelId="{9C8BB7A8-015C-4C9F-8DBE-3B4BFC868653}" type="presOf" srcId="{A1F2AACB-40EB-4E9D-B934-432CFCFD6FFB}" destId="{5D28B052-6638-4DE2-B757-1830994273EF}" srcOrd="0" destOrd="0" presId="urn:microsoft.com/office/officeart/2005/8/layout/radial1"/>
    <dgm:cxn modelId="{5FB4D8AC-C5FB-4C58-8F33-8EF5C6EDC712}" type="presOf" srcId="{68599BB5-709E-4921-AEDD-71FC36E648C0}" destId="{5277C694-11DF-440D-9E42-22B6C1C849B2}" srcOrd="0" destOrd="0" presId="urn:microsoft.com/office/officeart/2005/8/layout/radial1"/>
    <dgm:cxn modelId="{42EA24B8-BE2F-457B-B5AE-7B82F3991947}" srcId="{72326AAC-0AB0-4735-9CC8-09055DB3FF7D}" destId="{2F722CE3-8001-413A-94E6-87942CFE04C1}" srcOrd="1" destOrd="0" parTransId="{0FEF337A-B742-473F-820D-DAF0FF43AD7E}" sibTransId="{BB508597-9FD1-4A1A-8763-71AF3092E15A}"/>
    <dgm:cxn modelId="{6D2719B9-7BDF-4FB0-8534-87603868B808}" type="presOf" srcId="{FF20C829-158F-4EBF-A8EE-B83447AE59BC}" destId="{84E1BE2B-F181-4795-A31E-8A3CB8E538AC}" srcOrd="0" destOrd="0" presId="urn:microsoft.com/office/officeart/2005/8/layout/radial1"/>
    <dgm:cxn modelId="{F31DCCBA-BDD2-4D2F-B8D4-EF3D9A8A282D}" type="presOf" srcId="{B1B5CF8C-6F0C-456B-AF8F-20102BD6E39D}" destId="{FC1102FB-56E9-4C42-A889-E897E502A9AC}" srcOrd="0" destOrd="0" presId="urn:microsoft.com/office/officeart/2005/8/layout/radial1"/>
    <dgm:cxn modelId="{8F1C99BD-988A-46B2-97C6-FE323AFE48D1}" srcId="{5B5C5255-45F2-4B89-84F5-C52D986E2191}" destId="{72326AAC-0AB0-4735-9CC8-09055DB3FF7D}" srcOrd="0" destOrd="0" parTransId="{25FFE296-8387-458C-B223-91CD9F5963B5}" sibTransId="{0785F48C-8FCF-48B5-B049-C799876ED485}"/>
    <dgm:cxn modelId="{9ECC29BE-7179-4D1C-91D9-6F53278F491C}" srcId="{72326AAC-0AB0-4735-9CC8-09055DB3FF7D}" destId="{68599BB5-709E-4921-AEDD-71FC36E648C0}" srcOrd="2" destOrd="0" parTransId="{AFEED2DD-EBB3-4C07-9B40-7B2993294832}" sibTransId="{ED234E72-1C35-4A6E-A371-C805EE1A96C6}"/>
    <dgm:cxn modelId="{06BC33CB-CEC2-40BC-BE41-B1E3E4020886}" srcId="{72326AAC-0AB0-4735-9CC8-09055DB3FF7D}" destId="{DDA4830E-F0D2-4351-971E-C5DE9220A347}" srcOrd="5" destOrd="0" parTransId="{381C5B11-2000-4180-B4AF-450370EFE336}" sibTransId="{92752DED-51A5-472B-B4A5-CEC1614D59B5}"/>
    <dgm:cxn modelId="{14A89FD3-5E94-4959-9395-5A52AC148551}" type="presOf" srcId="{0F452DAC-AA79-49A1-B46B-5A9AC139B64B}" destId="{D3618AA5-8AD3-4589-811A-F6FB13A6B27B}" srcOrd="1" destOrd="0" presId="urn:microsoft.com/office/officeart/2005/8/layout/radial1"/>
    <dgm:cxn modelId="{94CD2ED5-D116-4613-942F-1A56B76463A7}" type="presOf" srcId="{40184193-EA9D-4A5D-90B7-55E8E8BCFF17}" destId="{7C5E9989-7292-4C88-9F66-77FBDBA1B2D5}" srcOrd="0" destOrd="0" presId="urn:microsoft.com/office/officeart/2005/8/layout/radial1"/>
    <dgm:cxn modelId="{D85B19E2-C273-4184-A6D0-E41CD4542257}" type="presOf" srcId="{115AD40F-4718-40C9-B7D5-22E8A3D92D57}" destId="{4C54458F-B321-4EA6-8542-44CDADA100B2}" srcOrd="0" destOrd="0" presId="urn:microsoft.com/office/officeart/2005/8/layout/radial1"/>
    <dgm:cxn modelId="{6CED2AE4-E69F-4565-AC7C-7871595E6FDF}" type="presOf" srcId="{AFEED2DD-EBB3-4C07-9B40-7B2993294832}" destId="{B9C8A954-B03C-4900-AE36-7960B52816C7}" srcOrd="1" destOrd="0" presId="urn:microsoft.com/office/officeart/2005/8/layout/radial1"/>
    <dgm:cxn modelId="{CE1093EA-6696-421B-B2D2-151F67D87243}" type="presOf" srcId="{D2790B6F-DA0A-4123-A651-731BB5A4D9A6}" destId="{652700E7-E35B-4809-8351-974D194DAA50}" srcOrd="0" destOrd="0" presId="urn:microsoft.com/office/officeart/2005/8/layout/radial1"/>
    <dgm:cxn modelId="{B39AB4EE-C51F-4229-AFD2-9A5DEC0857FF}" srcId="{72326AAC-0AB0-4735-9CC8-09055DB3FF7D}" destId="{115AD40F-4718-40C9-B7D5-22E8A3D92D57}" srcOrd="3" destOrd="0" parTransId="{40184193-EA9D-4A5D-90B7-55E8E8BCFF17}" sibTransId="{87406114-8D8F-40FA-9CFD-30E78706C436}"/>
    <dgm:cxn modelId="{F36E88F7-CE8E-4AF7-A11C-9D02DBE79B42}" type="presOf" srcId="{2ED8FA3F-E073-42EF-8A0E-3F92C93A0525}" destId="{695A8FFC-836F-4566-84A0-72B1F1CC6A31}" srcOrd="0" destOrd="0" presId="urn:microsoft.com/office/officeart/2005/8/layout/radial1"/>
    <dgm:cxn modelId="{9DDB0EFD-47E3-4BFA-A4EB-C41FF99D869F}" srcId="{72326AAC-0AB0-4735-9CC8-09055DB3FF7D}" destId="{E65276AB-8D4B-4FCD-B82C-D7C6AB7C082C}" srcOrd="4" destOrd="0" parTransId="{FF20C829-158F-4EBF-A8EE-B83447AE59BC}" sibTransId="{3BD73D27-8912-4A71-8D14-E7C5CECF2256}"/>
    <dgm:cxn modelId="{0906EF79-A8CC-4B03-BCD4-4CD7000C549B}" type="presParOf" srcId="{1D3EF2DF-DFE3-4AA6-BE5F-08E903FE183E}" destId="{1B764050-6321-47E5-B7B3-9C9629DD57EB}" srcOrd="0" destOrd="0" presId="urn:microsoft.com/office/officeart/2005/8/layout/radial1"/>
    <dgm:cxn modelId="{9B0C2D8C-CEE5-4771-A798-DCCE6DCC0707}" type="presParOf" srcId="{1D3EF2DF-DFE3-4AA6-BE5F-08E903FE183E}" destId="{FCC3DD27-0C5F-4EA0-9438-D5CAE2058078}" srcOrd="1" destOrd="0" presId="urn:microsoft.com/office/officeart/2005/8/layout/radial1"/>
    <dgm:cxn modelId="{A9E2DEE8-C28D-43DB-9CA6-F3BD303730B0}" type="presParOf" srcId="{FCC3DD27-0C5F-4EA0-9438-D5CAE2058078}" destId="{9A3B6C04-0AE8-4568-8F8F-499DDDE833FA}" srcOrd="0" destOrd="0" presId="urn:microsoft.com/office/officeart/2005/8/layout/radial1"/>
    <dgm:cxn modelId="{B204F731-E2D4-4692-86AA-5A7AAE7A5183}" type="presParOf" srcId="{1D3EF2DF-DFE3-4AA6-BE5F-08E903FE183E}" destId="{FC1102FB-56E9-4C42-A889-E897E502A9AC}" srcOrd="2" destOrd="0" presId="urn:microsoft.com/office/officeart/2005/8/layout/radial1"/>
    <dgm:cxn modelId="{6793B145-769C-4903-90B0-256BCB7CF7D0}" type="presParOf" srcId="{1D3EF2DF-DFE3-4AA6-BE5F-08E903FE183E}" destId="{B4933F83-51CD-4806-9CED-C3826F0B47BC}" srcOrd="3" destOrd="0" presId="urn:microsoft.com/office/officeart/2005/8/layout/radial1"/>
    <dgm:cxn modelId="{11E49A89-6926-4252-A430-F2A64BB21D69}" type="presParOf" srcId="{B4933F83-51CD-4806-9CED-C3826F0B47BC}" destId="{3E180656-6B19-490B-81ED-AA2197D2E210}" srcOrd="0" destOrd="0" presId="urn:microsoft.com/office/officeart/2005/8/layout/radial1"/>
    <dgm:cxn modelId="{34BCEECC-218B-4EBC-87AE-024232F8530E}" type="presParOf" srcId="{1D3EF2DF-DFE3-4AA6-BE5F-08E903FE183E}" destId="{D11B5692-3825-41CD-84DC-B892A2CE3D3B}" srcOrd="4" destOrd="0" presId="urn:microsoft.com/office/officeart/2005/8/layout/radial1"/>
    <dgm:cxn modelId="{EBC24C34-A9FC-4855-A108-9A990F427B27}" type="presParOf" srcId="{1D3EF2DF-DFE3-4AA6-BE5F-08E903FE183E}" destId="{15569B28-446D-4C1E-B238-4F310D54D281}" srcOrd="5" destOrd="0" presId="urn:microsoft.com/office/officeart/2005/8/layout/radial1"/>
    <dgm:cxn modelId="{1AF3886A-5A53-4AC2-926A-BCAB2A96962C}" type="presParOf" srcId="{15569B28-446D-4C1E-B238-4F310D54D281}" destId="{B9C8A954-B03C-4900-AE36-7960B52816C7}" srcOrd="0" destOrd="0" presId="urn:microsoft.com/office/officeart/2005/8/layout/radial1"/>
    <dgm:cxn modelId="{1CF6745C-2184-4C8B-AD17-3A81F151F52A}" type="presParOf" srcId="{1D3EF2DF-DFE3-4AA6-BE5F-08E903FE183E}" destId="{5277C694-11DF-440D-9E42-22B6C1C849B2}" srcOrd="6" destOrd="0" presId="urn:microsoft.com/office/officeart/2005/8/layout/radial1"/>
    <dgm:cxn modelId="{6794D7E7-2C3F-4C67-894B-B34CA2FDD212}" type="presParOf" srcId="{1D3EF2DF-DFE3-4AA6-BE5F-08E903FE183E}" destId="{7C5E9989-7292-4C88-9F66-77FBDBA1B2D5}" srcOrd="7" destOrd="0" presId="urn:microsoft.com/office/officeart/2005/8/layout/radial1"/>
    <dgm:cxn modelId="{36AAC843-9C5D-4CAE-9177-66F5FAE9501C}" type="presParOf" srcId="{7C5E9989-7292-4C88-9F66-77FBDBA1B2D5}" destId="{1166A1EF-79AC-4B0E-B95B-F96413C9946D}" srcOrd="0" destOrd="0" presId="urn:microsoft.com/office/officeart/2005/8/layout/radial1"/>
    <dgm:cxn modelId="{CAB1E533-5C72-40A5-AACB-418AAE0CAEAB}" type="presParOf" srcId="{1D3EF2DF-DFE3-4AA6-BE5F-08E903FE183E}" destId="{4C54458F-B321-4EA6-8542-44CDADA100B2}" srcOrd="8" destOrd="0" presId="urn:microsoft.com/office/officeart/2005/8/layout/radial1"/>
    <dgm:cxn modelId="{590C51EF-E409-456F-B778-84D7F3B7FB12}" type="presParOf" srcId="{1D3EF2DF-DFE3-4AA6-BE5F-08E903FE183E}" destId="{84E1BE2B-F181-4795-A31E-8A3CB8E538AC}" srcOrd="9" destOrd="0" presId="urn:microsoft.com/office/officeart/2005/8/layout/radial1"/>
    <dgm:cxn modelId="{16E39E44-2208-4AAE-9374-064D9C90FFF4}" type="presParOf" srcId="{84E1BE2B-F181-4795-A31E-8A3CB8E538AC}" destId="{555EB57A-6E9E-41F6-BEEA-905B61A869B2}" srcOrd="0" destOrd="0" presId="urn:microsoft.com/office/officeart/2005/8/layout/radial1"/>
    <dgm:cxn modelId="{26317DD3-0058-400E-BB40-A9D53ADC23C0}" type="presParOf" srcId="{1D3EF2DF-DFE3-4AA6-BE5F-08E903FE183E}" destId="{A3DDEBCC-6A6F-4258-8323-6C34D2862F49}" srcOrd="10" destOrd="0" presId="urn:microsoft.com/office/officeart/2005/8/layout/radial1"/>
    <dgm:cxn modelId="{0ACA4245-6513-4BF9-BEDA-1268D81C5C76}" type="presParOf" srcId="{1D3EF2DF-DFE3-4AA6-BE5F-08E903FE183E}" destId="{FE8B12A9-268F-48CB-81E6-88AD9E62851B}" srcOrd="11" destOrd="0" presId="urn:microsoft.com/office/officeart/2005/8/layout/radial1"/>
    <dgm:cxn modelId="{18C6EAD6-1320-40B0-8CF3-4E4555367606}" type="presParOf" srcId="{FE8B12A9-268F-48CB-81E6-88AD9E62851B}" destId="{5A7C2F40-203B-4080-B9D8-E592DD3EB6A1}" srcOrd="0" destOrd="0" presId="urn:microsoft.com/office/officeart/2005/8/layout/radial1"/>
    <dgm:cxn modelId="{3A5E69B9-0F1C-4165-BD44-89164FCC4E89}" type="presParOf" srcId="{1D3EF2DF-DFE3-4AA6-BE5F-08E903FE183E}" destId="{0B4B29BA-B70C-425F-8E37-3B286F636D38}" srcOrd="12" destOrd="0" presId="urn:microsoft.com/office/officeart/2005/8/layout/radial1"/>
    <dgm:cxn modelId="{D3A82BBA-78E7-448A-BA4B-6D43A68F8D77}" type="presParOf" srcId="{1D3EF2DF-DFE3-4AA6-BE5F-08E903FE183E}" destId="{C48BED71-1E3B-4EDB-8C4A-C0878E95B86E}" srcOrd="13" destOrd="0" presId="urn:microsoft.com/office/officeart/2005/8/layout/radial1"/>
    <dgm:cxn modelId="{61253D7C-E0EC-4657-A746-299D52D2DA94}" type="presParOf" srcId="{C48BED71-1E3B-4EDB-8C4A-C0878E95B86E}" destId="{D3618AA5-8AD3-4589-811A-F6FB13A6B27B}" srcOrd="0" destOrd="0" presId="urn:microsoft.com/office/officeart/2005/8/layout/radial1"/>
    <dgm:cxn modelId="{D0FBBEFB-2A3B-4259-B112-B48CD2942FDE}" type="presParOf" srcId="{1D3EF2DF-DFE3-4AA6-BE5F-08E903FE183E}" destId="{DA4DC1A0-E505-41EC-BEFF-A24CCF7532AF}" srcOrd="14" destOrd="0" presId="urn:microsoft.com/office/officeart/2005/8/layout/radial1"/>
    <dgm:cxn modelId="{6EAD3957-E193-497E-85E4-B29DB9618ED4}" type="presParOf" srcId="{1D3EF2DF-DFE3-4AA6-BE5F-08E903FE183E}" destId="{652700E7-E35B-4809-8351-974D194DAA50}" srcOrd="15" destOrd="0" presId="urn:microsoft.com/office/officeart/2005/8/layout/radial1"/>
    <dgm:cxn modelId="{3F536E3B-2C4F-4C56-9FB9-3B598E19B3EF}" type="presParOf" srcId="{652700E7-E35B-4809-8351-974D194DAA50}" destId="{84625513-9051-4AFF-BAE8-CED0ACA268FE}" srcOrd="0" destOrd="0" presId="urn:microsoft.com/office/officeart/2005/8/layout/radial1"/>
    <dgm:cxn modelId="{B714E276-66C1-44A5-90D5-C26DF89B2A79}" type="presParOf" srcId="{1D3EF2DF-DFE3-4AA6-BE5F-08E903FE183E}" destId="{695A8FFC-836F-4566-84A0-72B1F1CC6A31}" srcOrd="16" destOrd="0" presId="urn:microsoft.com/office/officeart/2005/8/layout/radial1"/>
    <dgm:cxn modelId="{ABF688AF-C9AB-4CC6-8E78-72F337EBDDF1}" type="presParOf" srcId="{1D3EF2DF-DFE3-4AA6-BE5F-08E903FE183E}" destId="{5D28B052-6638-4DE2-B757-1830994273EF}" srcOrd="17" destOrd="0" presId="urn:microsoft.com/office/officeart/2005/8/layout/radial1"/>
    <dgm:cxn modelId="{0CB94FEE-7D5B-4FA1-90B4-4D333B7D8D24}" type="presParOf" srcId="{5D28B052-6638-4DE2-B757-1830994273EF}" destId="{87AF9315-7B85-463A-83DD-94156134FFED}" srcOrd="0" destOrd="0" presId="urn:microsoft.com/office/officeart/2005/8/layout/radial1"/>
    <dgm:cxn modelId="{5383A5B0-9B64-46B4-8D73-A00C843C1B57}" type="presParOf" srcId="{1D3EF2DF-DFE3-4AA6-BE5F-08E903FE183E}" destId="{DFBEFEDF-BD0F-4AC1-B02A-1D683A1FC92B}"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6D7C0B-5EDC-40C4-A442-88663EC8961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A876E48C-2157-42EA-A294-E84C064768CD}">
      <dgm:prSet phldrT="[Text]" custT="1"/>
      <dgm:spPr/>
      <dgm:t>
        <a:bodyPr/>
        <a:lstStyle/>
        <a:p>
          <a:pPr>
            <a:buFont typeface="Arial" panose="020B0604020202020204" pitchFamily="34" charset="0"/>
            <a:buChar char="•"/>
          </a:pPr>
          <a:r>
            <a:rPr lang="en-US" sz="2800">
              <a:latin typeface="Open Sans Light" pitchFamily="2" charset="0"/>
              <a:ea typeface="Open Sans Light" pitchFamily="2" charset="0"/>
              <a:cs typeface="Open Sans Light" pitchFamily="2" charset="0"/>
            </a:rPr>
            <a:t>Listening</a:t>
          </a:r>
          <a:endParaRPr lang="en-US" sz="2800" dirty="0"/>
        </a:p>
      </dgm:t>
    </dgm:pt>
    <dgm:pt modelId="{ADCA10AF-74FC-4838-8FA4-E5E21DFEB4BC}" type="parTrans" cxnId="{CDB46FCE-3C81-41FD-A904-E000B3FDB834}">
      <dgm:prSet/>
      <dgm:spPr/>
      <dgm:t>
        <a:bodyPr/>
        <a:lstStyle/>
        <a:p>
          <a:endParaRPr lang="en-US" sz="2800"/>
        </a:p>
      </dgm:t>
    </dgm:pt>
    <dgm:pt modelId="{C0AF56A6-1DA0-4773-B414-BCBA362A29E5}" type="sibTrans" cxnId="{CDB46FCE-3C81-41FD-A904-E000B3FDB834}">
      <dgm:prSet/>
      <dgm:spPr/>
      <dgm:t>
        <a:bodyPr/>
        <a:lstStyle/>
        <a:p>
          <a:endParaRPr lang="en-US" sz="2800"/>
        </a:p>
      </dgm:t>
    </dgm:pt>
    <dgm:pt modelId="{E33A1186-ED39-4ADE-9448-D57EA0BE3D0D}">
      <dgm:prSet custT="1"/>
      <dgm:spPr/>
      <dgm:t>
        <a:bodyPr/>
        <a:lstStyle/>
        <a:p>
          <a:r>
            <a:rPr lang="en-US" sz="2800">
              <a:latin typeface="Open Sans Light" pitchFamily="2" charset="0"/>
              <a:ea typeface="Open Sans Light" pitchFamily="2" charset="0"/>
              <a:cs typeface="Open Sans Light" pitchFamily="2" charset="0"/>
            </a:rPr>
            <a:t>Empathy</a:t>
          </a:r>
          <a:endParaRPr lang="en-US" sz="2800" dirty="0">
            <a:latin typeface="Open Sans Light" pitchFamily="2" charset="0"/>
            <a:ea typeface="Open Sans Light" pitchFamily="2" charset="0"/>
            <a:cs typeface="Open Sans Light" pitchFamily="2" charset="0"/>
          </a:endParaRPr>
        </a:p>
      </dgm:t>
    </dgm:pt>
    <dgm:pt modelId="{59287845-246E-4E7C-B58A-E767429F1A16}" type="parTrans" cxnId="{BF373499-D824-4389-AE38-98060B9D469F}">
      <dgm:prSet/>
      <dgm:spPr/>
      <dgm:t>
        <a:bodyPr/>
        <a:lstStyle/>
        <a:p>
          <a:endParaRPr lang="en-US" sz="2800"/>
        </a:p>
      </dgm:t>
    </dgm:pt>
    <dgm:pt modelId="{07DCFF1F-6122-436F-96FF-E02A7D0B0DD5}" type="sibTrans" cxnId="{BF373499-D824-4389-AE38-98060B9D469F}">
      <dgm:prSet/>
      <dgm:spPr/>
      <dgm:t>
        <a:bodyPr/>
        <a:lstStyle/>
        <a:p>
          <a:endParaRPr lang="en-US" sz="2800"/>
        </a:p>
      </dgm:t>
    </dgm:pt>
    <dgm:pt modelId="{B8D7531A-2FDE-43DA-AB24-12070B7A395C}">
      <dgm:prSet custT="1"/>
      <dgm:spPr/>
      <dgm:t>
        <a:bodyPr/>
        <a:lstStyle/>
        <a:p>
          <a:r>
            <a:rPr lang="en-US" sz="2800">
              <a:latin typeface="Open Sans Light" pitchFamily="2" charset="0"/>
              <a:ea typeface="Open Sans Light" pitchFamily="2" charset="0"/>
              <a:cs typeface="Open Sans Light" pitchFamily="2" charset="0"/>
            </a:rPr>
            <a:t>Healing</a:t>
          </a:r>
          <a:endParaRPr lang="en-US" sz="2800" dirty="0">
            <a:latin typeface="Open Sans Light" pitchFamily="2" charset="0"/>
            <a:ea typeface="Open Sans Light" pitchFamily="2" charset="0"/>
            <a:cs typeface="Open Sans Light" pitchFamily="2" charset="0"/>
          </a:endParaRPr>
        </a:p>
      </dgm:t>
    </dgm:pt>
    <dgm:pt modelId="{3357C3B1-0FD6-48C3-BDCE-BF7405FEE686}" type="parTrans" cxnId="{6B7A6DAA-3C78-4F21-800B-EAF4A8CEA2AB}">
      <dgm:prSet/>
      <dgm:spPr/>
      <dgm:t>
        <a:bodyPr/>
        <a:lstStyle/>
        <a:p>
          <a:endParaRPr lang="en-US" sz="2800"/>
        </a:p>
      </dgm:t>
    </dgm:pt>
    <dgm:pt modelId="{D5B5B8DF-CC26-4784-A1DC-C1857E4474B9}" type="sibTrans" cxnId="{6B7A6DAA-3C78-4F21-800B-EAF4A8CEA2AB}">
      <dgm:prSet/>
      <dgm:spPr/>
      <dgm:t>
        <a:bodyPr/>
        <a:lstStyle/>
        <a:p>
          <a:endParaRPr lang="en-US" sz="2800"/>
        </a:p>
      </dgm:t>
    </dgm:pt>
    <dgm:pt modelId="{8106E462-A6A1-4930-AB13-30E8709B2441}">
      <dgm:prSet custT="1"/>
      <dgm:spPr/>
      <dgm:t>
        <a:bodyPr/>
        <a:lstStyle/>
        <a:p>
          <a:r>
            <a:rPr lang="en-US" sz="2800">
              <a:latin typeface="Open Sans Light" pitchFamily="2" charset="0"/>
              <a:ea typeface="Open Sans Light" pitchFamily="2" charset="0"/>
              <a:cs typeface="Open Sans Light" pitchFamily="2" charset="0"/>
            </a:rPr>
            <a:t>Awareness</a:t>
          </a:r>
          <a:endParaRPr lang="en-US" sz="2800" dirty="0">
            <a:latin typeface="Open Sans Light" pitchFamily="2" charset="0"/>
            <a:ea typeface="Open Sans Light" pitchFamily="2" charset="0"/>
            <a:cs typeface="Open Sans Light" pitchFamily="2" charset="0"/>
          </a:endParaRPr>
        </a:p>
      </dgm:t>
    </dgm:pt>
    <dgm:pt modelId="{ADF5932F-BF9A-4BCE-821F-0DFBE05791A8}" type="parTrans" cxnId="{FE66EBE4-23D9-4B08-916E-1923D37FAC3E}">
      <dgm:prSet/>
      <dgm:spPr/>
      <dgm:t>
        <a:bodyPr/>
        <a:lstStyle/>
        <a:p>
          <a:endParaRPr lang="en-US" sz="2800"/>
        </a:p>
      </dgm:t>
    </dgm:pt>
    <dgm:pt modelId="{2212D205-8D33-43D6-9953-D6A6302A27B6}" type="sibTrans" cxnId="{FE66EBE4-23D9-4B08-916E-1923D37FAC3E}">
      <dgm:prSet/>
      <dgm:spPr/>
      <dgm:t>
        <a:bodyPr/>
        <a:lstStyle/>
        <a:p>
          <a:endParaRPr lang="en-US" sz="2800"/>
        </a:p>
      </dgm:t>
    </dgm:pt>
    <dgm:pt modelId="{615FED96-6826-4BCA-B3D1-6D42B86E411D}">
      <dgm:prSet custT="1"/>
      <dgm:spPr/>
      <dgm:t>
        <a:bodyPr/>
        <a:lstStyle/>
        <a:p>
          <a:r>
            <a:rPr lang="en-US" sz="2800">
              <a:latin typeface="Open Sans Light" pitchFamily="2" charset="0"/>
              <a:ea typeface="Open Sans Light" pitchFamily="2" charset="0"/>
              <a:cs typeface="Open Sans Light" pitchFamily="2" charset="0"/>
            </a:rPr>
            <a:t>Persuasion</a:t>
          </a:r>
          <a:endParaRPr lang="en-US" sz="2800" dirty="0">
            <a:latin typeface="Open Sans Light" pitchFamily="2" charset="0"/>
            <a:ea typeface="Open Sans Light" pitchFamily="2" charset="0"/>
            <a:cs typeface="Open Sans Light" pitchFamily="2" charset="0"/>
          </a:endParaRPr>
        </a:p>
      </dgm:t>
    </dgm:pt>
    <dgm:pt modelId="{25DC358D-BCCA-45FF-A72A-65FA8F000509}" type="parTrans" cxnId="{37752B23-C02E-4211-83C5-4741744B86C2}">
      <dgm:prSet/>
      <dgm:spPr/>
      <dgm:t>
        <a:bodyPr/>
        <a:lstStyle/>
        <a:p>
          <a:endParaRPr lang="en-US" sz="2800"/>
        </a:p>
      </dgm:t>
    </dgm:pt>
    <dgm:pt modelId="{FCCC93D5-8A57-4586-85E7-904D257C9253}" type="sibTrans" cxnId="{37752B23-C02E-4211-83C5-4741744B86C2}">
      <dgm:prSet/>
      <dgm:spPr/>
      <dgm:t>
        <a:bodyPr/>
        <a:lstStyle/>
        <a:p>
          <a:endParaRPr lang="en-US" sz="2800"/>
        </a:p>
      </dgm:t>
    </dgm:pt>
    <dgm:pt modelId="{C8084A4E-61D2-4C98-BE3B-8AF7203D47FC}">
      <dgm:prSet custT="1"/>
      <dgm:spPr/>
      <dgm:t>
        <a:bodyPr/>
        <a:lstStyle/>
        <a:p>
          <a:r>
            <a:rPr lang="en-US" sz="2800">
              <a:latin typeface="Open Sans Light" pitchFamily="2" charset="0"/>
              <a:ea typeface="Open Sans Light" pitchFamily="2" charset="0"/>
              <a:cs typeface="Open Sans Light" pitchFamily="2" charset="0"/>
            </a:rPr>
            <a:t>Conceptualization</a:t>
          </a:r>
          <a:endParaRPr lang="en-US" sz="2800" dirty="0">
            <a:latin typeface="Open Sans Light" pitchFamily="2" charset="0"/>
            <a:ea typeface="Open Sans Light" pitchFamily="2" charset="0"/>
            <a:cs typeface="Open Sans Light" pitchFamily="2" charset="0"/>
          </a:endParaRPr>
        </a:p>
      </dgm:t>
    </dgm:pt>
    <dgm:pt modelId="{C95DD6C5-8D58-4E35-9976-C1DD188A818B}" type="parTrans" cxnId="{5803E190-DC82-434C-A741-44011404BB0D}">
      <dgm:prSet/>
      <dgm:spPr/>
      <dgm:t>
        <a:bodyPr/>
        <a:lstStyle/>
        <a:p>
          <a:endParaRPr lang="en-US" sz="2800"/>
        </a:p>
      </dgm:t>
    </dgm:pt>
    <dgm:pt modelId="{F00AA193-C351-499A-A590-A62EC0A7A8FD}" type="sibTrans" cxnId="{5803E190-DC82-434C-A741-44011404BB0D}">
      <dgm:prSet/>
      <dgm:spPr/>
      <dgm:t>
        <a:bodyPr/>
        <a:lstStyle/>
        <a:p>
          <a:endParaRPr lang="en-US" sz="2800"/>
        </a:p>
      </dgm:t>
    </dgm:pt>
    <dgm:pt modelId="{3A2EF877-02A4-42AD-8C3C-3EDF946FA976}">
      <dgm:prSet custT="1"/>
      <dgm:spPr/>
      <dgm:t>
        <a:bodyPr/>
        <a:lstStyle/>
        <a:p>
          <a:r>
            <a:rPr lang="en-US" sz="2800">
              <a:latin typeface="Open Sans Light" pitchFamily="2" charset="0"/>
              <a:ea typeface="Open Sans Light" pitchFamily="2" charset="0"/>
              <a:cs typeface="Open Sans Light" pitchFamily="2" charset="0"/>
            </a:rPr>
            <a:t>Foresight</a:t>
          </a:r>
          <a:endParaRPr lang="en-US" sz="2800" dirty="0">
            <a:latin typeface="Open Sans Light" pitchFamily="2" charset="0"/>
            <a:ea typeface="Open Sans Light" pitchFamily="2" charset="0"/>
            <a:cs typeface="Open Sans Light" pitchFamily="2" charset="0"/>
          </a:endParaRPr>
        </a:p>
      </dgm:t>
    </dgm:pt>
    <dgm:pt modelId="{69AC52F0-CB27-4BC3-AEB6-7FED1BA74C85}" type="parTrans" cxnId="{A10D73C1-8E15-427A-A437-C318F608320C}">
      <dgm:prSet/>
      <dgm:spPr/>
      <dgm:t>
        <a:bodyPr/>
        <a:lstStyle/>
        <a:p>
          <a:endParaRPr lang="en-US" sz="2800"/>
        </a:p>
      </dgm:t>
    </dgm:pt>
    <dgm:pt modelId="{D51EB5BD-D1BB-4FAB-90A9-24BCCC3F06C0}" type="sibTrans" cxnId="{A10D73C1-8E15-427A-A437-C318F608320C}">
      <dgm:prSet/>
      <dgm:spPr/>
      <dgm:t>
        <a:bodyPr/>
        <a:lstStyle/>
        <a:p>
          <a:endParaRPr lang="en-US" sz="2800"/>
        </a:p>
      </dgm:t>
    </dgm:pt>
    <dgm:pt modelId="{66B4BD3D-C9D5-4F02-8611-952CE1996A43}">
      <dgm:prSet custT="1"/>
      <dgm:spPr/>
      <dgm:t>
        <a:bodyPr/>
        <a:lstStyle/>
        <a:p>
          <a:r>
            <a:rPr lang="en-US" sz="2800">
              <a:latin typeface="Open Sans Light" pitchFamily="2" charset="0"/>
              <a:ea typeface="Open Sans Light" pitchFamily="2" charset="0"/>
              <a:cs typeface="Open Sans Light" pitchFamily="2" charset="0"/>
            </a:rPr>
            <a:t>Stewardship</a:t>
          </a:r>
          <a:endParaRPr lang="en-US" sz="2800" dirty="0">
            <a:latin typeface="Open Sans Light" pitchFamily="2" charset="0"/>
            <a:ea typeface="Open Sans Light" pitchFamily="2" charset="0"/>
            <a:cs typeface="Open Sans Light" pitchFamily="2" charset="0"/>
          </a:endParaRPr>
        </a:p>
      </dgm:t>
    </dgm:pt>
    <dgm:pt modelId="{FD7DA6C7-3B13-47E5-889D-B5DDBDD3E470}" type="parTrans" cxnId="{4CEA6D13-6323-42DA-88E2-9158F90CD845}">
      <dgm:prSet/>
      <dgm:spPr/>
      <dgm:t>
        <a:bodyPr/>
        <a:lstStyle/>
        <a:p>
          <a:endParaRPr lang="en-US" sz="2800"/>
        </a:p>
      </dgm:t>
    </dgm:pt>
    <dgm:pt modelId="{B74B068D-0B52-4D5C-BB42-244B9EA16066}" type="sibTrans" cxnId="{4CEA6D13-6323-42DA-88E2-9158F90CD845}">
      <dgm:prSet/>
      <dgm:spPr/>
      <dgm:t>
        <a:bodyPr/>
        <a:lstStyle/>
        <a:p>
          <a:endParaRPr lang="en-US" sz="2800"/>
        </a:p>
      </dgm:t>
    </dgm:pt>
    <dgm:pt modelId="{09AD8A5E-4A22-4594-986F-943A905F7954}">
      <dgm:prSet custT="1"/>
      <dgm:spPr/>
      <dgm:t>
        <a:bodyPr/>
        <a:lstStyle/>
        <a:p>
          <a:r>
            <a:rPr lang="en-US" sz="2800" dirty="0">
              <a:latin typeface="Open Sans Light" pitchFamily="2" charset="0"/>
              <a:ea typeface="Open Sans Light" pitchFamily="2" charset="0"/>
              <a:cs typeface="Open Sans Light" pitchFamily="2" charset="0"/>
            </a:rPr>
            <a:t>Supporting growth</a:t>
          </a:r>
        </a:p>
      </dgm:t>
    </dgm:pt>
    <dgm:pt modelId="{4A7C1877-7A0A-4B17-9498-E3A3A79F3557}" type="parTrans" cxnId="{D8FF46EE-2A44-4A65-957B-8BC6723D271D}">
      <dgm:prSet/>
      <dgm:spPr/>
      <dgm:t>
        <a:bodyPr/>
        <a:lstStyle/>
        <a:p>
          <a:endParaRPr lang="en-US" sz="2800"/>
        </a:p>
      </dgm:t>
    </dgm:pt>
    <dgm:pt modelId="{A8C96188-88BA-43E4-A480-326C4D09B699}" type="sibTrans" cxnId="{D8FF46EE-2A44-4A65-957B-8BC6723D271D}">
      <dgm:prSet/>
      <dgm:spPr/>
      <dgm:t>
        <a:bodyPr/>
        <a:lstStyle/>
        <a:p>
          <a:endParaRPr lang="en-US" sz="2800"/>
        </a:p>
      </dgm:t>
    </dgm:pt>
    <dgm:pt modelId="{5228E005-EC23-4B52-BEE1-9D079D3482F2}">
      <dgm:prSet custT="1"/>
      <dgm:spPr/>
      <dgm:t>
        <a:bodyPr/>
        <a:lstStyle/>
        <a:p>
          <a:r>
            <a:rPr lang="en-US" sz="2800" dirty="0">
              <a:latin typeface="Open Sans Light" pitchFamily="2" charset="0"/>
              <a:ea typeface="Open Sans Light" pitchFamily="2" charset="0"/>
              <a:cs typeface="Open Sans Light" pitchFamily="2" charset="0"/>
            </a:rPr>
            <a:t>Building community</a:t>
          </a:r>
        </a:p>
      </dgm:t>
    </dgm:pt>
    <dgm:pt modelId="{F80A9094-315C-4FB6-A10B-B0C585FC85BE}" type="parTrans" cxnId="{74EC915E-3567-44FE-8399-2509B31F8210}">
      <dgm:prSet/>
      <dgm:spPr/>
      <dgm:t>
        <a:bodyPr/>
        <a:lstStyle/>
        <a:p>
          <a:endParaRPr lang="en-US" sz="2800"/>
        </a:p>
      </dgm:t>
    </dgm:pt>
    <dgm:pt modelId="{04604617-F398-4B98-80A0-43CF1B8EB9D0}" type="sibTrans" cxnId="{74EC915E-3567-44FE-8399-2509B31F8210}">
      <dgm:prSet/>
      <dgm:spPr/>
      <dgm:t>
        <a:bodyPr/>
        <a:lstStyle/>
        <a:p>
          <a:endParaRPr lang="en-US" sz="2800"/>
        </a:p>
      </dgm:t>
    </dgm:pt>
    <dgm:pt modelId="{04318C3E-86E9-4EE8-81AD-FC70AFD24CDC}" type="pres">
      <dgm:prSet presAssocID="{216D7C0B-5EDC-40C4-A442-88663EC8961F}" presName="linear" presStyleCnt="0">
        <dgm:presLayoutVars>
          <dgm:dir/>
          <dgm:animLvl val="lvl"/>
          <dgm:resizeHandles val="exact"/>
        </dgm:presLayoutVars>
      </dgm:prSet>
      <dgm:spPr/>
    </dgm:pt>
    <dgm:pt modelId="{7F65B153-DB19-4546-92B5-4C79BDB9FB20}" type="pres">
      <dgm:prSet presAssocID="{A876E48C-2157-42EA-A294-E84C064768CD}" presName="parentLin" presStyleCnt="0"/>
      <dgm:spPr/>
    </dgm:pt>
    <dgm:pt modelId="{DFE23768-5AA2-45AB-B2C9-B1AA70EAA71F}" type="pres">
      <dgm:prSet presAssocID="{A876E48C-2157-42EA-A294-E84C064768CD}" presName="parentLeftMargin" presStyleLbl="node1" presStyleIdx="0" presStyleCnt="10"/>
      <dgm:spPr/>
    </dgm:pt>
    <dgm:pt modelId="{28948840-CEAC-43A8-B403-9EEFDCF7CD1C}" type="pres">
      <dgm:prSet presAssocID="{A876E48C-2157-42EA-A294-E84C064768CD}" presName="parentText" presStyleLbl="node1" presStyleIdx="0" presStyleCnt="10" custScaleY="224462">
        <dgm:presLayoutVars>
          <dgm:chMax val="0"/>
          <dgm:bulletEnabled val="1"/>
        </dgm:presLayoutVars>
      </dgm:prSet>
      <dgm:spPr/>
    </dgm:pt>
    <dgm:pt modelId="{F368327E-754F-48BA-B00F-FB788F0827A2}" type="pres">
      <dgm:prSet presAssocID="{A876E48C-2157-42EA-A294-E84C064768CD}" presName="negativeSpace" presStyleCnt="0"/>
      <dgm:spPr/>
    </dgm:pt>
    <dgm:pt modelId="{641F79AA-71E5-4CED-8D27-04D2384461F6}" type="pres">
      <dgm:prSet presAssocID="{A876E48C-2157-42EA-A294-E84C064768CD}" presName="childText" presStyleLbl="conFgAcc1" presStyleIdx="0" presStyleCnt="10">
        <dgm:presLayoutVars>
          <dgm:bulletEnabled val="1"/>
        </dgm:presLayoutVars>
      </dgm:prSet>
      <dgm:spPr>
        <a:noFill/>
        <a:ln>
          <a:noFill/>
        </a:ln>
      </dgm:spPr>
    </dgm:pt>
    <dgm:pt modelId="{0FE4ADB8-00EB-47D8-B4D5-FF515B1E2C45}" type="pres">
      <dgm:prSet presAssocID="{C0AF56A6-1DA0-4773-B414-BCBA362A29E5}" presName="spaceBetweenRectangles" presStyleCnt="0"/>
      <dgm:spPr/>
    </dgm:pt>
    <dgm:pt modelId="{45EE6E0A-09BE-4507-B8EC-0BC5E6920BAA}" type="pres">
      <dgm:prSet presAssocID="{E33A1186-ED39-4ADE-9448-D57EA0BE3D0D}" presName="parentLin" presStyleCnt="0"/>
      <dgm:spPr/>
    </dgm:pt>
    <dgm:pt modelId="{3BA4C898-C10F-47AF-8EE4-27159F20D214}" type="pres">
      <dgm:prSet presAssocID="{E33A1186-ED39-4ADE-9448-D57EA0BE3D0D}" presName="parentLeftMargin" presStyleLbl="node1" presStyleIdx="0" presStyleCnt="10"/>
      <dgm:spPr/>
    </dgm:pt>
    <dgm:pt modelId="{3F3DE2BE-EA04-407E-99D3-13D3559B7338}" type="pres">
      <dgm:prSet presAssocID="{E33A1186-ED39-4ADE-9448-D57EA0BE3D0D}" presName="parentText" presStyleLbl="node1" presStyleIdx="1" presStyleCnt="10" custScaleY="224462">
        <dgm:presLayoutVars>
          <dgm:chMax val="0"/>
          <dgm:bulletEnabled val="1"/>
        </dgm:presLayoutVars>
      </dgm:prSet>
      <dgm:spPr/>
    </dgm:pt>
    <dgm:pt modelId="{2EE6D4E6-FA2B-4330-B309-113B8DA31D64}" type="pres">
      <dgm:prSet presAssocID="{E33A1186-ED39-4ADE-9448-D57EA0BE3D0D}" presName="negativeSpace" presStyleCnt="0"/>
      <dgm:spPr/>
    </dgm:pt>
    <dgm:pt modelId="{E934D280-FC8D-4E0D-89A2-FC7C5A0E9966}" type="pres">
      <dgm:prSet presAssocID="{E33A1186-ED39-4ADE-9448-D57EA0BE3D0D}" presName="childText" presStyleLbl="conFgAcc1" presStyleIdx="1" presStyleCnt="10">
        <dgm:presLayoutVars>
          <dgm:bulletEnabled val="1"/>
        </dgm:presLayoutVars>
      </dgm:prSet>
      <dgm:spPr>
        <a:noFill/>
        <a:ln>
          <a:noFill/>
        </a:ln>
      </dgm:spPr>
    </dgm:pt>
    <dgm:pt modelId="{23ABFD15-24D3-493A-89FC-E5B8E324DD98}" type="pres">
      <dgm:prSet presAssocID="{07DCFF1F-6122-436F-96FF-E02A7D0B0DD5}" presName="spaceBetweenRectangles" presStyleCnt="0"/>
      <dgm:spPr/>
    </dgm:pt>
    <dgm:pt modelId="{AD5C9900-7A78-4D82-A231-CF57F41EB319}" type="pres">
      <dgm:prSet presAssocID="{B8D7531A-2FDE-43DA-AB24-12070B7A395C}" presName="parentLin" presStyleCnt="0"/>
      <dgm:spPr/>
    </dgm:pt>
    <dgm:pt modelId="{7DEEDE39-EC63-4C8F-ACD7-5E1EA28EE35E}" type="pres">
      <dgm:prSet presAssocID="{B8D7531A-2FDE-43DA-AB24-12070B7A395C}" presName="parentLeftMargin" presStyleLbl="node1" presStyleIdx="1" presStyleCnt="10"/>
      <dgm:spPr/>
    </dgm:pt>
    <dgm:pt modelId="{B62EDADF-AEE1-45E4-9409-744119A31CEA}" type="pres">
      <dgm:prSet presAssocID="{B8D7531A-2FDE-43DA-AB24-12070B7A395C}" presName="parentText" presStyleLbl="node1" presStyleIdx="2" presStyleCnt="10" custScaleY="224462">
        <dgm:presLayoutVars>
          <dgm:chMax val="0"/>
          <dgm:bulletEnabled val="1"/>
        </dgm:presLayoutVars>
      </dgm:prSet>
      <dgm:spPr/>
    </dgm:pt>
    <dgm:pt modelId="{73C86056-D223-46CC-AF2D-C695613F178B}" type="pres">
      <dgm:prSet presAssocID="{B8D7531A-2FDE-43DA-AB24-12070B7A395C}" presName="negativeSpace" presStyleCnt="0"/>
      <dgm:spPr/>
    </dgm:pt>
    <dgm:pt modelId="{250CF7FA-366E-44D7-AFB4-CE6C6814EAD9}" type="pres">
      <dgm:prSet presAssocID="{B8D7531A-2FDE-43DA-AB24-12070B7A395C}" presName="childText" presStyleLbl="conFgAcc1" presStyleIdx="2" presStyleCnt="10">
        <dgm:presLayoutVars>
          <dgm:bulletEnabled val="1"/>
        </dgm:presLayoutVars>
      </dgm:prSet>
      <dgm:spPr>
        <a:noFill/>
        <a:ln>
          <a:noFill/>
        </a:ln>
      </dgm:spPr>
    </dgm:pt>
    <dgm:pt modelId="{8C01A4B6-33D8-4DE8-85CD-F8E86EC5ED50}" type="pres">
      <dgm:prSet presAssocID="{D5B5B8DF-CC26-4784-A1DC-C1857E4474B9}" presName="spaceBetweenRectangles" presStyleCnt="0"/>
      <dgm:spPr/>
    </dgm:pt>
    <dgm:pt modelId="{CA80901E-EAC2-4C79-9B82-BE6EA90012D0}" type="pres">
      <dgm:prSet presAssocID="{8106E462-A6A1-4930-AB13-30E8709B2441}" presName="parentLin" presStyleCnt="0"/>
      <dgm:spPr/>
    </dgm:pt>
    <dgm:pt modelId="{DFEB4FEF-7CF3-44DD-A7DE-182C8F2B0211}" type="pres">
      <dgm:prSet presAssocID="{8106E462-A6A1-4930-AB13-30E8709B2441}" presName="parentLeftMargin" presStyleLbl="node1" presStyleIdx="2" presStyleCnt="10"/>
      <dgm:spPr/>
    </dgm:pt>
    <dgm:pt modelId="{CBF0E7D1-4C54-4584-91E8-513A1156EBD5}" type="pres">
      <dgm:prSet presAssocID="{8106E462-A6A1-4930-AB13-30E8709B2441}" presName="parentText" presStyleLbl="node1" presStyleIdx="3" presStyleCnt="10" custScaleY="224462">
        <dgm:presLayoutVars>
          <dgm:chMax val="0"/>
          <dgm:bulletEnabled val="1"/>
        </dgm:presLayoutVars>
      </dgm:prSet>
      <dgm:spPr/>
    </dgm:pt>
    <dgm:pt modelId="{18889553-9538-47F3-A2A0-6E68CC55B6AE}" type="pres">
      <dgm:prSet presAssocID="{8106E462-A6A1-4930-AB13-30E8709B2441}" presName="negativeSpace" presStyleCnt="0"/>
      <dgm:spPr/>
    </dgm:pt>
    <dgm:pt modelId="{661DD06C-C234-4E5B-B3F5-D16EFCAB482F}" type="pres">
      <dgm:prSet presAssocID="{8106E462-A6A1-4930-AB13-30E8709B2441}" presName="childText" presStyleLbl="conFgAcc1" presStyleIdx="3" presStyleCnt="10">
        <dgm:presLayoutVars>
          <dgm:bulletEnabled val="1"/>
        </dgm:presLayoutVars>
      </dgm:prSet>
      <dgm:spPr>
        <a:noFill/>
        <a:ln>
          <a:noFill/>
        </a:ln>
      </dgm:spPr>
    </dgm:pt>
    <dgm:pt modelId="{2F1F72C7-64D9-474D-BE7D-EEE8D7D35BB1}" type="pres">
      <dgm:prSet presAssocID="{2212D205-8D33-43D6-9953-D6A6302A27B6}" presName="spaceBetweenRectangles" presStyleCnt="0"/>
      <dgm:spPr/>
    </dgm:pt>
    <dgm:pt modelId="{2711CF01-898C-45B8-8768-419B2ED2C29E}" type="pres">
      <dgm:prSet presAssocID="{615FED96-6826-4BCA-B3D1-6D42B86E411D}" presName="parentLin" presStyleCnt="0"/>
      <dgm:spPr/>
    </dgm:pt>
    <dgm:pt modelId="{7D617BE3-14B4-4CD7-BA12-337C725FFBC5}" type="pres">
      <dgm:prSet presAssocID="{615FED96-6826-4BCA-B3D1-6D42B86E411D}" presName="parentLeftMargin" presStyleLbl="node1" presStyleIdx="3" presStyleCnt="10"/>
      <dgm:spPr/>
    </dgm:pt>
    <dgm:pt modelId="{26FB3361-93E0-41FF-B0E2-3DA10BF61E12}" type="pres">
      <dgm:prSet presAssocID="{615FED96-6826-4BCA-B3D1-6D42B86E411D}" presName="parentText" presStyleLbl="node1" presStyleIdx="4" presStyleCnt="10" custScaleY="224462">
        <dgm:presLayoutVars>
          <dgm:chMax val="0"/>
          <dgm:bulletEnabled val="1"/>
        </dgm:presLayoutVars>
      </dgm:prSet>
      <dgm:spPr/>
    </dgm:pt>
    <dgm:pt modelId="{87981986-F117-4313-A6DC-B44F12BA56C8}" type="pres">
      <dgm:prSet presAssocID="{615FED96-6826-4BCA-B3D1-6D42B86E411D}" presName="negativeSpace" presStyleCnt="0"/>
      <dgm:spPr/>
    </dgm:pt>
    <dgm:pt modelId="{DCCE2C6A-20E7-4ED1-8960-98A854632369}" type="pres">
      <dgm:prSet presAssocID="{615FED96-6826-4BCA-B3D1-6D42B86E411D}" presName="childText" presStyleLbl="conFgAcc1" presStyleIdx="4" presStyleCnt="10">
        <dgm:presLayoutVars>
          <dgm:bulletEnabled val="1"/>
        </dgm:presLayoutVars>
      </dgm:prSet>
      <dgm:spPr>
        <a:noFill/>
        <a:ln>
          <a:noFill/>
        </a:ln>
      </dgm:spPr>
    </dgm:pt>
    <dgm:pt modelId="{958D607B-F276-4494-964E-03ABCF49C9B6}" type="pres">
      <dgm:prSet presAssocID="{FCCC93D5-8A57-4586-85E7-904D257C9253}" presName="spaceBetweenRectangles" presStyleCnt="0"/>
      <dgm:spPr/>
    </dgm:pt>
    <dgm:pt modelId="{0B57EC7E-B97C-4A2B-826B-8F7B1168BD1A}" type="pres">
      <dgm:prSet presAssocID="{C8084A4E-61D2-4C98-BE3B-8AF7203D47FC}" presName="parentLin" presStyleCnt="0"/>
      <dgm:spPr/>
    </dgm:pt>
    <dgm:pt modelId="{870EC19F-3B5D-40F1-980C-4B13C190CF5B}" type="pres">
      <dgm:prSet presAssocID="{C8084A4E-61D2-4C98-BE3B-8AF7203D47FC}" presName="parentLeftMargin" presStyleLbl="node1" presStyleIdx="4" presStyleCnt="10"/>
      <dgm:spPr/>
    </dgm:pt>
    <dgm:pt modelId="{4094A896-EBC8-42B2-806D-EA95226B5540}" type="pres">
      <dgm:prSet presAssocID="{C8084A4E-61D2-4C98-BE3B-8AF7203D47FC}" presName="parentText" presStyleLbl="node1" presStyleIdx="5" presStyleCnt="10" custScaleY="224462">
        <dgm:presLayoutVars>
          <dgm:chMax val="0"/>
          <dgm:bulletEnabled val="1"/>
        </dgm:presLayoutVars>
      </dgm:prSet>
      <dgm:spPr/>
    </dgm:pt>
    <dgm:pt modelId="{8E1B5453-1E70-452E-9AA7-A095B9EF0E63}" type="pres">
      <dgm:prSet presAssocID="{C8084A4E-61D2-4C98-BE3B-8AF7203D47FC}" presName="negativeSpace" presStyleCnt="0"/>
      <dgm:spPr/>
    </dgm:pt>
    <dgm:pt modelId="{2C861147-694B-4B62-B6C5-EB03616A0D44}" type="pres">
      <dgm:prSet presAssocID="{C8084A4E-61D2-4C98-BE3B-8AF7203D47FC}" presName="childText" presStyleLbl="conFgAcc1" presStyleIdx="5" presStyleCnt="10">
        <dgm:presLayoutVars>
          <dgm:bulletEnabled val="1"/>
        </dgm:presLayoutVars>
      </dgm:prSet>
      <dgm:spPr>
        <a:noFill/>
        <a:ln>
          <a:noFill/>
        </a:ln>
      </dgm:spPr>
    </dgm:pt>
    <dgm:pt modelId="{1D8FC1E6-14BC-4B9C-B846-7C25BE5C6B4F}" type="pres">
      <dgm:prSet presAssocID="{F00AA193-C351-499A-A590-A62EC0A7A8FD}" presName="spaceBetweenRectangles" presStyleCnt="0"/>
      <dgm:spPr/>
    </dgm:pt>
    <dgm:pt modelId="{D9C5CF2A-F686-4159-91A0-D99D6200E87B}" type="pres">
      <dgm:prSet presAssocID="{3A2EF877-02A4-42AD-8C3C-3EDF946FA976}" presName="parentLin" presStyleCnt="0"/>
      <dgm:spPr/>
    </dgm:pt>
    <dgm:pt modelId="{59A9D101-EE82-4CBF-B356-C89335F73A04}" type="pres">
      <dgm:prSet presAssocID="{3A2EF877-02A4-42AD-8C3C-3EDF946FA976}" presName="parentLeftMargin" presStyleLbl="node1" presStyleIdx="5" presStyleCnt="10"/>
      <dgm:spPr/>
    </dgm:pt>
    <dgm:pt modelId="{EA3FA059-3C1D-4338-80DA-9AFB0BA96165}" type="pres">
      <dgm:prSet presAssocID="{3A2EF877-02A4-42AD-8C3C-3EDF946FA976}" presName="parentText" presStyleLbl="node1" presStyleIdx="6" presStyleCnt="10" custScaleY="224462">
        <dgm:presLayoutVars>
          <dgm:chMax val="0"/>
          <dgm:bulletEnabled val="1"/>
        </dgm:presLayoutVars>
      </dgm:prSet>
      <dgm:spPr/>
    </dgm:pt>
    <dgm:pt modelId="{E068201B-7005-4CF6-82BA-5D01161AE53B}" type="pres">
      <dgm:prSet presAssocID="{3A2EF877-02A4-42AD-8C3C-3EDF946FA976}" presName="negativeSpace" presStyleCnt="0"/>
      <dgm:spPr/>
    </dgm:pt>
    <dgm:pt modelId="{F17F7F92-D4CD-402D-B833-E6215A2EA8E4}" type="pres">
      <dgm:prSet presAssocID="{3A2EF877-02A4-42AD-8C3C-3EDF946FA976}" presName="childText" presStyleLbl="conFgAcc1" presStyleIdx="6" presStyleCnt="10">
        <dgm:presLayoutVars>
          <dgm:bulletEnabled val="1"/>
        </dgm:presLayoutVars>
      </dgm:prSet>
      <dgm:spPr>
        <a:noFill/>
        <a:ln>
          <a:noFill/>
        </a:ln>
      </dgm:spPr>
    </dgm:pt>
    <dgm:pt modelId="{D7EC4443-B5C8-4A5F-B9BE-A81454CACC68}" type="pres">
      <dgm:prSet presAssocID="{D51EB5BD-D1BB-4FAB-90A9-24BCCC3F06C0}" presName="spaceBetweenRectangles" presStyleCnt="0"/>
      <dgm:spPr/>
    </dgm:pt>
    <dgm:pt modelId="{379F3FAF-48D5-4601-B512-2B5798A24B02}" type="pres">
      <dgm:prSet presAssocID="{66B4BD3D-C9D5-4F02-8611-952CE1996A43}" presName="parentLin" presStyleCnt="0"/>
      <dgm:spPr/>
    </dgm:pt>
    <dgm:pt modelId="{B5A52574-BE28-4018-92F4-B79D1BF710C6}" type="pres">
      <dgm:prSet presAssocID="{66B4BD3D-C9D5-4F02-8611-952CE1996A43}" presName="parentLeftMargin" presStyleLbl="node1" presStyleIdx="6" presStyleCnt="10"/>
      <dgm:spPr/>
    </dgm:pt>
    <dgm:pt modelId="{E39A4E77-2F69-4839-BF62-57E5910CE443}" type="pres">
      <dgm:prSet presAssocID="{66B4BD3D-C9D5-4F02-8611-952CE1996A43}" presName="parentText" presStyleLbl="node1" presStyleIdx="7" presStyleCnt="10" custScaleY="224462">
        <dgm:presLayoutVars>
          <dgm:chMax val="0"/>
          <dgm:bulletEnabled val="1"/>
        </dgm:presLayoutVars>
      </dgm:prSet>
      <dgm:spPr/>
    </dgm:pt>
    <dgm:pt modelId="{B697B687-233D-4A20-836C-3A86F236834C}" type="pres">
      <dgm:prSet presAssocID="{66B4BD3D-C9D5-4F02-8611-952CE1996A43}" presName="negativeSpace" presStyleCnt="0"/>
      <dgm:spPr/>
    </dgm:pt>
    <dgm:pt modelId="{5232FE30-D504-42DF-9B02-18EE832F9328}" type="pres">
      <dgm:prSet presAssocID="{66B4BD3D-C9D5-4F02-8611-952CE1996A43}" presName="childText" presStyleLbl="conFgAcc1" presStyleIdx="7" presStyleCnt="10">
        <dgm:presLayoutVars>
          <dgm:bulletEnabled val="1"/>
        </dgm:presLayoutVars>
      </dgm:prSet>
      <dgm:spPr>
        <a:noFill/>
        <a:ln>
          <a:noFill/>
        </a:ln>
      </dgm:spPr>
    </dgm:pt>
    <dgm:pt modelId="{26008D03-784A-4FC2-9AA4-0D529DCC18C3}" type="pres">
      <dgm:prSet presAssocID="{B74B068D-0B52-4D5C-BB42-244B9EA16066}" presName="spaceBetweenRectangles" presStyleCnt="0"/>
      <dgm:spPr/>
    </dgm:pt>
    <dgm:pt modelId="{35266C0E-727B-490D-97D1-C2BE6D7920A8}" type="pres">
      <dgm:prSet presAssocID="{09AD8A5E-4A22-4594-986F-943A905F7954}" presName="parentLin" presStyleCnt="0"/>
      <dgm:spPr/>
    </dgm:pt>
    <dgm:pt modelId="{57962B35-E8A3-4BCD-B12B-CB1CB978D78E}" type="pres">
      <dgm:prSet presAssocID="{09AD8A5E-4A22-4594-986F-943A905F7954}" presName="parentLeftMargin" presStyleLbl="node1" presStyleIdx="7" presStyleCnt="10"/>
      <dgm:spPr/>
    </dgm:pt>
    <dgm:pt modelId="{CE943B24-FC94-4936-B607-3AF971671291}" type="pres">
      <dgm:prSet presAssocID="{09AD8A5E-4A22-4594-986F-943A905F7954}" presName="parentText" presStyleLbl="node1" presStyleIdx="8" presStyleCnt="10" custScaleY="224462">
        <dgm:presLayoutVars>
          <dgm:chMax val="0"/>
          <dgm:bulletEnabled val="1"/>
        </dgm:presLayoutVars>
      </dgm:prSet>
      <dgm:spPr/>
    </dgm:pt>
    <dgm:pt modelId="{921D2D8D-2ED8-4859-B31A-F94FAC501554}" type="pres">
      <dgm:prSet presAssocID="{09AD8A5E-4A22-4594-986F-943A905F7954}" presName="negativeSpace" presStyleCnt="0"/>
      <dgm:spPr/>
    </dgm:pt>
    <dgm:pt modelId="{86257199-BB49-42AD-98E3-E9B947B3EBFE}" type="pres">
      <dgm:prSet presAssocID="{09AD8A5E-4A22-4594-986F-943A905F7954}" presName="childText" presStyleLbl="conFgAcc1" presStyleIdx="8" presStyleCnt="10">
        <dgm:presLayoutVars>
          <dgm:bulletEnabled val="1"/>
        </dgm:presLayoutVars>
      </dgm:prSet>
      <dgm:spPr>
        <a:noFill/>
        <a:ln>
          <a:noFill/>
        </a:ln>
      </dgm:spPr>
    </dgm:pt>
    <dgm:pt modelId="{B50B4C91-3B65-46C1-95D2-9D430EEA8308}" type="pres">
      <dgm:prSet presAssocID="{A8C96188-88BA-43E4-A480-326C4D09B699}" presName="spaceBetweenRectangles" presStyleCnt="0"/>
      <dgm:spPr/>
    </dgm:pt>
    <dgm:pt modelId="{4691E746-8FB4-4129-841B-9464807EE138}" type="pres">
      <dgm:prSet presAssocID="{5228E005-EC23-4B52-BEE1-9D079D3482F2}" presName="parentLin" presStyleCnt="0"/>
      <dgm:spPr/>
    </dgm:pt>
    <dgm:pt modelId="{79252125-0298-41A0-8EEC-A5ABF1426B7B}" type="pres">
      <dgm:prSet presAssocID="{5228E005-EC23-4B52-BEE1-9D079D3482F2}" presName="parentLeftMargin" presStyleLbl="node1" presStyleIdx="8" presStyleCnt="10"/>
      <dgm:spPr/>
    </dgm:pt>
    <dgm:pt modelId="{F4CBDA3C-160F-4449-B156-42CE6B566E93}" type="pres">
      <dgm:prSet presAssocID="{5228E005-EC23-4B52-BEE1-9D079D3482F2}" presName="parentText" presStyleLbl="node1" presStyleIdx="9" presStyleCnt="10" custScaleY="224462">
        <dgm:presLayoutVars>
          <dgm:chMax val="0"/>
          <dgm:bulletEnabled val="1"/>
        </dgm:presLayoutVars>
      </dgm:prSet>
      <dgm:spPr/>
    </dgm:pt>
    <dgm:pt modelId="{488A5C76-E176-4913-BB04-B9955EF90632}" type="pres">
      <dgm:prSet presAssocID="{5228E005-EC23-4B52-BEE1-9D079D3482F2}" presName="negativeSpace" presStyleCnt="0"/>
      <dgm:spPr/>
    </dgm:pt>
    <dgm:pt modelId="{A771C8A9-26B0-449E-9921-50F85A4E05DC}" type="pres">
      <dgm:prSet presAssocID="{5228E005-EC23-4B52-BEE1-9D079D3482F2}" presName="childText" presStyleLbl="conFgAcc1" presStyleIdx="9" presStyleCnt="10" custLinFactNeighborX="-3908" custLinFactNeighborY="-1648">
        <dgm:presLayoutVars>
          <dgm:bulletEnabled val="1"/>
        </dgm:presLayoutVars>
      </dgm:prSet>
      <dgm:spPr>
        <a:noFill/>
        <a:ln>
          <a:noFill/>
        </a:ln>
      </dgm:spPr>
    </dgm:pt>
  </dgm:ptLst>
  <dgm:cxnLst>
    <dgm:cxn modelId="{021CA509-D429-458F-869E-92D708D33D55}" type="presOf" srcId="{615FED96-6826-4BCA-B3D1-6D42B86E411D}" destId="{7D617BE3-14B4-4CD7-BA12-337C725FFBC5}" srcOrd="0" destOrd="0" presId="urn:microsoft.com/office/officeart/2005/8/layout/list1"/>
    <dgm:cxn modelId="{7B21AA0E-130B-4B33-BC88-104BB3C4942B}" type="presOf" srcId="{C8084A4E-61D2-4C98-BE3B-8AF7203D47FC}" destId="{4094A896-EBC8-42B2-806D-EA95226B5540}" srcOrd="1" destOrd="0" presId="urn:microsoft.com/office/officeart/2005/8/layout/list1"/>
    <dgm:cxn modelId="{88270913-5647-4DC8-9420-67D32B0BD034}" type="presOf" srcId="{A876E48C-2157-42EA-A294-E84C064768CD}" destId="{28948840-CEAC-43A8-B403-9EEFDCF7CD1C}" srcOrd="1" destOrd="0" presId="urn:microsoft.com/office/officeart/2005/8/layout/list1"/>
    <dgm:cxn modelId="{4CEA6D13-6323-42DA-88E2-9158F90CD845}" srcId="{216D7C0B-5EDC-40C4-A442-88663EC8961F}" destId="{66B4BD3D-C9D5-4F02-8611-952CE1996A43}" srcOrd="7" destOrd="0" parTransId="{FD7DA6C7-3B13-47E5-889D-B5DDBDD3E470}" sibTransId="{B74B068D-0B52-4D5C-BB42-244B9EA16066}"/>
    <dgm:cxn modelId="{271D9720-5122-4C3F-AB84-69C7A5104D7E}" type="presOf" srcId="{615FED96-6826-4BCA-B3D1-6D42B86E411D}" destId="{26FB3361-93E0-41FF-B0E2-3DA10BF61E12}" srcOrd="1" destOrd="0" presId="urn:microsoft.com/office/officeart/2005/8/layout/list1"/>
    <dgm:cxn modelId="{37752B23-C02E-4211-83C5-4741744B86C2}" srcId="{216D7C0B-5EDC-40C4-A442-88663EC8961F}" destId="{615FED96-6826-4BCA-B3D1-6D42B86E411D}" srcOrd="4" destOrd="0" parTransId="{25DC358D-BCCA-45FF-A72A-65FA8F000509}" sibTransId="{FCCC93D5-8A57-4586-85E7-904D257C9253}"/>
    <dgm:cxn modelId="{08D03637-EC72-4C85-8A57-D09AFFD059AA}" type="presOf" srcId="{5228E005-EC23-4B52-BEE1-9D079D3482F2}" destId="{79252125-0298-41A0-8EEC-A5ABF1426B7B}" srcOrd="0" destOrd="0" presId="urn:microsoft.com/office/officeart/2005/8/layout/list1"/>
    <dgm:cxn modelId="{13E21E5E-10FA-4E9D-A05A-E2DB3048DCE2}" type="presOf" srcId="{8106E462-A6A1-4930-AB13-30E8709B2441}" destId="{CBF0E7D1-4C54-4584-91E8-513A1156EBD5}" srcOrd="1" destOrd="0" presId="urn:microsoft.com/office/officeart/2005/8/layout/list1"/>
    <dgm:cxn modelId="{74EC915E-3567-44FE-8399-2509B31F8210}" srcId="{216D7C0B-5EDC-40C4-A442-88663EC8961F}" destId="{5228E005-EC23-4B52-BEE1-9D079D3482F2}" srcOrd="9" destOrd="0" parTransId="{F80A9094-315C-4FB6-A10B-B0C585FC85BE}" sibTransId="{04604617-F398-4B98-80A0-43CF1B8EB9D0}"/>
    <dgm:cxn modelId="{4AA8E144-EA2F-411B-A7C1-572D6A72D484}" type="presOf" srcId="{3A2EF877-02A4-42AD-8C3C-3EDF946FA976}" destId="{EA3FA059-3C1D-4338-80DA-9AFB0BA96165}" srcOrd="1" destOrd="0" presId="urn:microsoft.com/office/officeart/2005/8/layout/list1"/>
    <dgm:cxn modelId="{430C2548-150C-4A1B-ACB6-5DADA69E1EEF}" type="presOf" srcId="{A876E48C-2157-42EA-A294-E84C064768CD}" destId="{DFE23768-5AA2-45AB-B2C9-B1AA70EAA71F}" srcOrd="0" destOrd="0" presId="urn:microsoft.com/office/officeart/2005/8/layout/list1"/>
    <dgm:cxn modelId="{651BEC71-90DA-4221-BBEE-643D351536DA}" type="presOf" srcId="{8106E462-A6A1-4930-AB13-30E8709B2441}" destId="{DFEB4FEF-7CF3-44DD-A7DE-182C8F2B0211}" srcOrd="0" destOrd="0" presId="urn:microsoft.com/office/officeart/2005/8/layout/list1"/>
    <dgm:cxn modelId="{89717954-FD70-4B8C-A794-CA8EE17B56D7}" type="presOf" srcId="{216D7C0B-5EDC-40C4-A442-88663EC8961F}" destId="{04318C3E-86E9-4EE8-81AD-FC70AFD24CDC}" srcOrd="0" destOrd="0" presId="urn:microsoft.com/office/officeart/2005/8/layout/list1"/>
    <dgm:cxn modelId="{EC5D777A-E6C6-4B31-B847-4DF5C3A8A130}" type="presOf" srcId="{66B4BD3D-C9D5-4F02-8611-952CE1996A43}" destId="{B5A52574-BE28-4018-92F4-B79D1BF710C6}" srcOrd="0" destOrd="0" presId="urn:microsoft.com/office/officeart/2005/8/layout/list1"/>
    <dgm:cxn modelId="{C1C0B67D-07A6-4FE1-A771-4E51B5568FBE}" type="presOf" srcId="{66B4BD3D-C9D5-4F02-8611-952CE1996A43}" destId="{E39A4E77-2F69-4839-BF62-57E5910CE443}" srcOrd="1" destOrd="0" presId="urn:microsoft.com/office/officeart/2005/8/layout/list1"/>
    <dgm:cxn modelId="{6210EF86-B14A-4AA2-9DCD-8D4CC33A5FD7}" type="presOf" srcId="{09AD8A5E-4A22-4594-986F-943A905F7954}" destId="{CE943B24-FC94-4936-B607-3AF971671291}" srcOrd="1" destOrd="0" presId="urn:microsoft.com/office/officeart/2005/8/layout/list1"/>
    <dgm:cxn modelId="{5803E190-DC82-434C-A741-44011404BB0D}" srcId="{216D7C0B-5EDC-40C4-A442-88663EC8961F}" destId="{C8084A4E-61D2-4C98-BE3B-8AF7203D47FC}" srcOrd="5" destOrd="0" parTransId="{C95DD6C5-8D58-4E35-9976-C1DD188A818B}" sibTransId="{F00AA193-C351-499A-A590-A62EC0A7A8FD}"/>
    <dgm:cxn modelId="{83D91D93-6076-4F9F-8E5D-3EF5F1D79778}" type="presOf" srcId="{E33A1186-ED39-4ADE-9448-D57EA0BE3D0D}" destId="{3F3DE2BE-EA04-407E-99D3-13D3559B7338}" srcOrd="1" destOrd="0" presId="urn:microsoft.com/office/officeart/2005/8/layout/list1"/>
    <dgm:cxn modelId="{BF373499-D824-4389-AE38-98060B9D469F}" srcId="{216D7C0B-5EDC-40C4-A442-88663EC8961F}" destId="{E33A1186-ED39-4ADE-9448-D57EA0BE3D0D}" srcOrd="1" destOrd="0" parTransId="{59287845-246E-4E7C-B58A-E767429F1A16}" sibTransId="{07DCFF1F-6122-436F-96FF-E02A7D0B0DD5}"/>
    <dgm:cxn modelId="{CEAE96A7-1CA4-4607-9A56-838B77E5C438}" type="presOf" srcId="{09AD8A5E-4A22-4594-986F-943A905F7954}" destId="{57962B35-E8A3-4BCD-B12B-CB1CB978D78E}" srcOrd="0" destOrd="0" presId="urn:microsoft.com/office/officeart/2005/8/layout/list1"/>
    <dgm:cxn modelId="{6B7A6DAA-3C78-4F21-800B-EAF4A8CEA2AB}" srcId="{216D7C0B-5EDC-40C4-A442-88663EC8961F}" destId="{B8D7531A-2FDE-43DA-AB24-12070B7A395C}" srcOrd="2" destOrd="0" parTransId="{3357C3B1-0FD6-48C3-BDCE-BF7405FEE686}" sibTransId="{D5B5B8DF-CC26-4784-A1DC-C1857E4474B9}"/>
    <dgm:cxn modelId="{A10D73C1-8E15-427A-A437-C318F608320C}" srcId="{216D7C0B-5EDC-40C4-A442-88663EC8961F}" destId="{3A2EF877-02A4-42AD-8C3C-3EDF946FA976}" srcOrd="6" destOrd="0" parTransId="{69AC52F0-CB27-4BC3-AEB6-7FED1BA74C85}" sibTransId="{D51EB5BD-D1BB-4FAB-90A9-24BCCC3F06C0}"/>
    <dgm:cxn modelId="{CD9CBBC4-027A-46B1-B36E-797BCA73F82F}" type="presOf" srcId="{C8084A4E-61D2-4C98-BE3B-8AF7203D47FC}" destId="{870EC19F-3B5D-40F1-980C-4B13C190CF5B}" srcOrd="0" destOrd="0" presId="urn:microsoft.com/office/officeart/2005/8/layout/list1"/>
    <dgm:cxn modelId="{354F48C6-878D-4446-90F5-F96A1A927ABE}" type="presOf" srcId="{B8D7531A-2FDE-43DA-AB24-12070B7A395C}" destId="{7DEEDE39-EC63-4C8F-ACD7-5E1EA28EE35E}" srcOrd="0" destOrd="0" presId="urn:microsoft.com/office/officeart/2005/8/layout/list1"/>
    <dgm:cxn modelId="{CDB46FCE-3C81-41FD-A904-E000B3FDB834}" srcId="{216D7C0B-5EDC-40C4-A442-88663EC8961F}" destId="{A876E48C-2157-42EA-A294-E84C064768CD}" srcOrd="0" destOrd="0" parTransId="{ADCA10AF-74FC-4838-8FA4-E5E21DFEB4BC}" sibTransId="{C0AF56A6-1DA0-4773-B414-BCBA362A29E5}"/>
    <dgm:cxn modelId="{C8CE2ED4-D354-414B-84FE-471ECF25172D}" type="presOf" srcId="{5228E005-EC23-4B52-BEE1-9D079D3482F2}" destId="{F4CBDA3C-160F-4449-B156-42CE6B566E93}" srcOrd="1" destOrd="0" presId="urn:microsoft.com/office/officeart/2005/8/layout/list1"/>
    <dgm:cxn modelId="{E0FFAADF-ECAF-4626-ACDA-2309DEBBE09C}" type="presOf" srcId="{E33A1186-ED39-4ADE-9448-D57EA0BE3D0D}" destId="{3BA4C898-C10F-47AF-8EE4-27159F20D214}" srcOrd="0" destOrd="0" presId="urn:microsoft.com/office/officeart/2005/8/layout/list1"/>
    <dgm:cxn modelId="{FE66EBE4-23D9-4B08-916E-1923D37FAC3E}" srcId="{216D7C0B-5EDC-40C4-A442-88663EC8961F}" destId="{8106E462-A6A1-4930-AB13-30E8709B2441}" srcOrd="3" destOrd="0" parTransId="{ADF5932F-BF9A-4BCE-821F-0DFBE05791A8}" sibTransId="{2212D205-8D33-43D6-9953-D6A6302A27B6}"/>
    <dgm:cxn modelId="{D8FF46EE-2A44-4A65-957B-8BC6723D271D}" srcId="{216D7C0B-5EDC-40C4-A442-88663EC8961F}" destId="{09AD8A5E-4A22-4594-986F-943A905F7954}" srcOrd="8" destOrd="0" parTransId="{4A7C1877-7A0A-4B17-9498-E3A3A79F3557}" sibTransId="{A8C96188-88BA-43E4-A480-326C4D09B699}"/>
    <dgm:cxn modelId="{A81AD4F4-7B07-4DDA-B6F3-BCE71A866ACB}" type="presOf" srcId="{B8D7531A-2FDE-43DA-AB24-12070B7A395C}" destId="{B62EDADF-AEE1-45E4-9409-744119A31CEA}" srcOrd="1" destOrd="0" presId="urn:microsoft.com/office/officeart/2005/8/layout/list1"/>
    <dgm:cxn modelId="{EBFC0DFB-4EAC-4547-8555-F2FACC61945B}" type="presOf" srcId="{3A2EF877-02A4-42AD-8C3C-3EDF946FA976}" destId="{59A9D101-EE82-4CBF-B356-C89335F73A04}" srcOrd="0" destOrd="0" presId="urn:microsoft.com/office/officeart/2005/8/layout/list1"/>
    <dgm:cxn modelId="{9337153B-B4C2-4293-88A8-239DEB6B5A61}" type="presParOf" srcId="{04318C3E-86E9-4EE8-81AD-FC70AFD24CDC}" destId="{7F65B153-DB19-4546-92B5-4C79BDB9FB20}" srcOrd="0" destOrd="0" presId="urn:microsoft.com/office/officeart/2005/8/layout/list1"/>
    <dgm:cxn modelId="{F2B37A64-BC3A-423F-BC02-B8B701DF73A9}" type="presParOf" srcId="{7F65B153-DB19-4546-92B5-4C79BDB9FB20}" destId="{DFE23768-5AA2-45AB-B2C9-B1AA70EAA71F}" srcOrd="0" destOrd="0" presId="urn:microsoft.com/office/officeart/2005/8/layout/list1"/>
    <dgm:cxn modelId="{FA45C5F8-4944-4C78-B1DC-F4C8DF2B564F}" type="presParOf" srcId="{7F65B153-DB19-4546-92B5-4C79BDB9FB20}" destId="{28948840-CEAC-43A8-B403-9EEFDCF7CD1C}" srcOrd="1" destOrd="0" presId="urn:microsoft.com/office/officeart/2005/8/layout/list1"/>
    <dgm:cxn modelId="{0D4F3FD0-FF19-43A5-A16F-38B5F60670F5}" type="presParOf" srcId="{04318C3E-86E9-4EE8-81AD-FC70AFD24CDC}" destId="{F368327E-754F-48BA-B00F-FB788F0827A2}" srcOrd="1" destOrd="0" presId="urn:microsoft.com/office/officeart/2005/8/layout/list1"/>
    <dgm:cxn modelId="{A3635F3D-7736-4B14-890C-0CE5852AF789}" type="presParOf" srcId="{04318C3E-86E9-4EE8-81AD-FC70AFD24CDC}" destId="{641F79AA-71E5-4CED-8D27-04D2384461F6}" srcOrd="2" destOrd="0" presId="urn:microsoft.com/office/officeart/2005/8/layout/list1"/>
    <dgm:cxn modelId="{E51C0C72-9DEF-4B18-A631-1CB37932B0B9}" type="presParOf" srcId="{04318C3E-86E9-4EE8-81AD-FC70AFD24CDC}" destId="{0FE4ADB8-00EB-47D8-B4D5-FF515B1E2C45}" srcOrd="3" destOrd="0" presId="urn:microsoft.com/office/officeart/2005/8/layout/list1"/>
    <dgm:cxn modelId="{32D7C6ED-6F24-43A1-A044-27AF80A80113}" type="presParOf" srcId="{04318C3E-86E9-4EE8-81AD-FC70AFD24CDC}" destId="{45EE6E0A-09BE-4507-B8EC-0BC5E6920BAA}" srcOrd="4" destOrd="0" presId="urn:microsoft.com/office/officeart/2005/8/layout/list1"/>
    <dgm:cxn modelId="{F9511225-9E06-4CF9-B242-A6EB2E47F280}" type="presParOf" srcId="{45EE6E0A-09BE-4507-B8EC-0BC5E6920BAA}" destId="{3BA4C898-C10F-47AF-8EE4-27159F20D214}" srcOrd="0" destOrd="0" presId="urn:microsoft.com/office/officeart/2005/8/layout/list1"/>
    <dgm:cxn modelId="{4BFC3551-9DEB-4690-9449-1BBD4E5F9DCB}" type="presParOf" srcId="{45EE6E0A-09BE-4507-B8EC-0BC5E6920BAA}" destId="{3F3DE2BE-EA04-407E-99D3-13D3559B7338}" srcOrd="1" destOrd="0" presId="urn:microsoft.com/office/officeart/2005/8/layout/list1"/>
    <dgm:cxn modelId="{0B615948-2F17-4B41-AF5F-F69B8DB8210F}" type="presParOf" srcId="{04318C3E-86E9-4EE8-81AD-FC70AFD24CDC}" destId="{2EE6D4E6-FA2B-4330-B309-113B8DA31D64}" srcOrd="5" destOrd="0" presId="urn:microsoft.com/office/officeart/2005/8/layout/list1"/>
    <dgm:cxn modelId="{F86F0303-63DC-45AC-8E6D-E909B6D02EA7}" type="presParOf" srcId="{04318C3E-86E9-4EE8-81AD-FC70AFD24CDC}" destId="{E934D280-FC8D-4E0D-89A2-FC7C5A0E9966}" srcOrd="6" destOrd="0" presId="urn:microsoft.com/office/officeart/2005/8/layout/list1"/>
    <dgm:cxn modelId="{91D68413-9F76-446F-A81B-2F2AF9F88DC2}" type="presParOf" srcId="{04318C3E-86E9-4EE8-81AD-FC70AFD24CDC}" destId="{23ABFD15-24D3-493A-89FC-E5B8E324DD98}" srcOrd="7" destOrd="0" presId="urn:microsoft.com/office/officeart/2005/8/layout/list1"/>
    <dgm:cxn modelId="{6DDDB674-4A71-4340-AA27-CAE7469954A5}" type="presParOf" srcId="{04318C3E-86E9-4EE8-81AD-FC70AFD24CDC}" destId="{AD5C9900-7A78-4D82-A231-CF57F41EB319}" srcOrd="8" destOrd="0" presId="urn:microsoft.com/office/officeart/2005/8/layout/list1"/>
    <dgm:cxn modelId="{942AA1FD-8366-4852-A194-637D4FB3A47A}" type="presParOf" srcId="{AD5C9900-7A78-4D82-A231-CF57F41EB319}" destId="{7DEEDE39-EC63-4C8F-ACD7-5E1EA28EE35E}" srcOrd="0" destOrd="0" presId="urn:microsoft.com/office/officeart/2005/8/layout/list1"/>
    <dgm:cxn modelId="{E5C389F4-57E5-4FE3-9E42-0D9E02CF833E}" type="presParOf" srcId="{AD5C9900-7A78-4D82-A231-CF57F41EB319}" destId="{B62EDADF-AEE1-45E4-9409-744119A31CEA}" srcOrd="1" destOrd="0" presId="urn:microsoft.com/office/officeart/2005/8/layout/list1"/>
    <dgm:cxn modelId="{B2014207-1978-4BDA-B8A0-10258C5E3F3C}" type="presParOf" srcId="{04318C3E-86E9-4EE8-81AD-FC70AFD24CDC}" destId="{73C86056-D223-46CC-AF2D-C695613F178B}" srcOrd="9" destOrd="0" presId="urn:microsoft.com/office/officeart/2005/8/layout/list1"/>
    <dgm:cxn modelId="{A8C507F9-F55B-49A7-B2B3-AC625EF59F44}" type="presParOf" srcId="{04318C3E-86E9-4EE8-81AD-FC70AFD24CDC}" destId="{250CF7FA-366E-44D7-AFB4-CE6C6814EAD9}" srcOrd="10" destOrd="0" presId="urn:microsoft.com/office/officeart/2005/8/layout/list1"/>
    <dgm:cxn modelId="{18DE5B5A-A6A8-483D-9CB0-943505E871B4}" type="presParOf" srcId="{04318C3E-86E9-4EE8-81AD-FC70AFD24CDC}" destId="{8C01A4B6-33D8-4DE8-85CD-F8E86EC5ED50}" srcOrd="11" destOrd="0" presId="urn:microsoft.com/office/officeart/2005/8/layout/list1"/>
    <dgm:cxn modelId="{BDBE11D4-A76F-4F7D-99B4-AB73904133DE}" type="presParOf" srcId="{04318C3E-86E9-4EE8-81AD-FC70AFD24CDC}" destId="{CA80901E-EAC2-4C79-9B82-BE6EA90012D0}" srcOrd="12" destOrd="0" presId="urn:microsoft.com/office/officeart/2005/8/layout/list1"/>
    <dgm:cxn modelId="{DF798395-BEC7-4CA7-A46C-C7C72AC051FF}" type="presParOf" srcId="{CA80901E-EAC2-4C79-9B82-BE6EA90012D0}" destId="{DFEB4FEF-7CF3-44DD-A7DE-182C8F2B0211}" srcOrd="0" destOrd="0" presId="urn:microsoft.com/office/officeart/2005/8/layout/list1"/>
    <dgm:cxn modelId="{59FE58CF-FC32-4F9B-A0F9-53CAE0F06C73}" type="presParOf" srcId="{CA80901E-EAC2-4C79-9B82-BE6EA90012D0}" destId="{CBF0E7D1-4C54-4584-91E8-513A1156EBD5}" srcOrd="1" destOrd="0" presId="urn:microsoft.com/office/officeart/2005/8/layout/list1"/>
    <dgm:cxn modelId="{67F319AC-2742-44DE-8534-3584F0999E97}" type="presParOf" srcId="{04318C3E-86E9-4EE8-81AD-FC70AFD24CDC}" destId="{18889553-9538-47F3-A2A0-6E68CC55B6AE}" srcOrd="13" destOrd="0" presId="urn:microsoft.com/office/officeart/2005/8/layout/list1"/>
    <dgm:cxn modelId="{F0DF1CCE-7CD8-400A-B4B3-22022CCE98A5}" type="presParOf" srcId="{04318C3E-86E9-4EE8-81AD-FC70AFD24CDC}" destId="{661DD06C-C234-4E5B-B3F5-D16EFCAB482F}" srcOrd="14" destOrd="0" presId="urn:microsoft.com/office/officeart/2005/8/layout/list1"/>
    <dgm:cxn modelId="{ADC723A5-3F40-4A16-A1A4-44C67CF2951B}" type="presParOf" srcId="{04318C3E-86E9-4EE8-81AD-FC70AFD24CDC}" destId="{2F1F72C7-64D9-474D-BE7D-EEE8D7D35BB1}" srcOrd="15" destOrd="0" presId="urn:microsoft.com/office/officeart/2005/8/layout/list1"/>
    <dgm:cxn modelId="{89BB8FB9-F5CD-44DF-99DB-37B85CAB32E7}" type="presParOf" srcId="{04318C3E-86E9-4EE8-81AD-FC70AFD24CDC}" destId="{2711CF01-898C-45B8-8768-419B2ED2C29E}" srcOrd="16" destOrd="0" presId="urn:microsoft.com/office/officeart/2005/8/layout/list1"/>
    <dgm:cxn modelId="{03C1C829-E585-4BAA-83DD-19AEA7231F2F}" type="presParOf" srcId="{2711CF01-898C-45B8-8768-419B2ED2C29E}" destId="{7D617BE3-14B4-4CD7-BA12-337C725FFBC5}" srcOrd="0" destOrd="0" presId="urn:microsoft.com/office/officeart/2005/8/layout/list1"/>
    <dgm:cxn modelId="{4261132A-C17A-45AE-BB23-363499220CA5}" type="presParOf" srcId="{2711CF01-898C-45B8-8768-419B2ED2C29E}" destId="{26FB3361-93E0-41FF-B0E2-3DA10BF61E12}" srcOrd="1" destOrd="0" presId="urn:microsoft.com/office/officeart/2005/8/layout/list1"/>
    <dgm:cxn modelId="{3B806218-D227-4640-9C62-F422D27EF444}" type="presParOf" srcId="{04318C3E-86E9-4EE8-81AD-FC70AFD24CDC}" destId="{87981986-F117-4313-A6DC-B44F12BA56C8}" srcOrd="17" destOrd="0" presId="urn:microsoft.com/office/officeart/2005/8/layout/list1"/>
    <dgm:cxn modelId="{1D2A6241-B4D5-4B68-9681-73B417B76541}" type="presParOf" srcId="{04318C3E-86E9-4EE8-81AD-FC70AFD24CDC}" destId="{DCCE2C6A-20E7-4ED1-8960-98A854632369}" srcOrd="18" destOrd="0" presId="urn:microsoft.com/office/officeart/2005/8/layout/list1"/>
    <dgm:cxn modelId="{B544CDDD-B9E3-4F6D-81B3-60E2E0F3495E}" type="presParOf" srcId="{04318C3E-86E9-4EE8-81AD-FC70AFD24CDC}" destId="{958D607B-F276-4494-964E-03ABCF49C9B6}" srcOrd="19" destOrd="0" presId="urn:microsoft.com/office/officeart/2005/8/layout/list1"/>
    <dgm:cxn modelId="{E1C144CA-C0CE-42FE-B6B7-52B01F6EA20D}" type="presParOf" srcId="{04318C3E-86E9-4EE8-81AD-FC70AFD24CDC}" destId="{0B57EC7E-B97C-4A2B-826B-8F7B1168BD1A}" srcOrd="20" destOrd="0" presId="urn:microsoft.com/office/officeart/2005/8/layout/list1"/>
    <dgm:cxn modelId="{CC1ECCAF-432F-438D-A018-5BC805368F5E}" type="presParOf" srcId="{0B57EC7E-B97C-4A2B-826B-8F7B1168BD1A}" destId="{870EC19F-3B5D-40F1-980C-4B13C190CF5B}" srcOrd="0" destOrd="0" presId="urn:microsoft.com/office/officeart/2005/8/layout/list1"/>
    <dgm:cxn modelId="{370372F6-BA9B-4000-B8A5-FAA1257D31E0}" type="presParOf" srcId="{0B57EC7E-B97C-4A2B-826B-8F7B1168BD1A}" destId="{4094A896-EBC8-42B2-806D-EA95226B5540}" srcOrd="1" destOrd="0" presId="urn:microsoft.com/office/officeart/2005/8/layout/list1"/>
    <dgm:cxn modelId="{308B027F-65E4-49F1-90BB-B365C0B1DEE7}" type="presParOf" srcId="{04318C3E-86E9-4EE8-81AD-FC70AFD24CDC}" destId="{8E1B5453-1E70-452E-9AA7-A095B9EF0E63}" srcOrd="21" destOrd="0" presId="urn:microsoft.com/office/officeart/2005/8/layout/list1"/>
    <dgm:cxn modelId="{BF138FD5-7464-4D06-9E2D-B51C9C72DBC3}" type="presParOf" srcId="{04318C3E-86E9-4EE8-81AD-FC70AFD24CDC}" destId="{2C861147-694B-4B62-B6C5-EB03616A0D44}" srcOrd="22" destOrd="0" presId="urn:microsoft.com/office/officeart/2005/8/layout/list1"/>
    <dgm:cxn modelId="{F8D4294A-D4BA-4A63-B8A3-286ADE2A37C7}" type="presParOf" srcId="{04318C3E-86E9-4EE8-81AD-FC70AFD24CDC}" destId="{1D8FC1E6-14BC-4B9C-B846-7C25BE5C6B4F}" srcOrd="23" destOrd="0" presId="urn:microsoft.com/office/officeart/2005/8/layout/list1"/>
    <dgm:cxn modelId="{42D59DB3-63A8-451E-9FB1-127EC6328E75}" type="presParOf" srcId="{04318C3E-86E9-4EE8-81AD-FC70AFD24CDC}" destId="{D9C5CF2A-F686-4159-91A0-D99D6200E87B}" srcOrd="24" destOrd="0" presId="urn:microsoft.com/office/officeart/2005/8/layout/list1"/>
    <dgm:cxn modelId="{C0E1FF91-546A-4AA3-A22E-DF0A7BB94839}" type="presParOf" srcId="{D9C5CF2A-F686-4159-91A0-D99D6200E87B}" destId="{59A9D101-EE82-4CBF-B356-C89335F73A04}" srcOrd="0" destOrd="0" presId="urn:microsoft.com/office/officeart/2005/8/layout/list1"/>
    <dgm:cxn modelId="{586AE935-58AC-410F-954B-4A532F3FEBD5}" type="presParOf" srcId="{D9C5CF2A-F686-4159-91A0-D99D6200E87B}" destId="{EA3FA059-3C1D-4338-80DA-9AFB0BA96165}" srcOrd="1" destOrd="0" presId="urn:microsoft.com/office/officeart/2005/8/layout/list1"/>
    <dgm:cxn modelId="{27C95318-3FE3-4417-B940-0524008BC2C3}" type="presParOf" srcId="{04318C3E-86E9-4EE8-81AD-FC70AFD24CDC}" destId="{E068201B-7005-4CF6-82BA-5D01161AE53B}" srcOrd="25" destOrd="0" presId="urn:microsoft.com/office/officeart/2005/8/layout/list1"/>
    <dgm:cxn modelId="{51705C4A-B02A-4C72-B0D1-250C0AD110BE}" type="presParOf" srcId="{04318C3E-86E9-4EE8-81AD-FC70AFD24CDC}" destId="{F17F7F92-D4CD-402D-B833-E6215A2EA8E4}" srcOrd="26" destOrd="0" presId="urn:microsoft.com/office/officeart/2005/8/layout/list1"/>
    <dgm:cxn modelId="{3B488517-28CB-4C08-8973-016C7B98EB7C}" type="presParOf" srcId="{04318C3E-86E9-4EE8-81AD-FC70AFD24CDC}" destId="{D7EC4443-B5C8-4A5F-B9BE-A81454CACC68}" srcOrd="27" destOrd="0" presId="urn:microsoft.com/office/officeart/2005/8/layout/list1"/>
    <dgm:cxn modelId="{857A1837-6B28-4B27-8187-AC2DAB6F563B}" type="presParOf" srcId="{04318C3E-86E9-4EE8-81AD-FC70AFD24CDC}" destId="{379F3FAF-48D5-4601-B512-2B5798A24B02}" srcOrd="28" destOrd="0" presId="urn:microsoft.com/office/officeart/2005/8/layout/list1"/>
    <dgm:cxn modelId="{D96C95DF-8420-460E-87C5-0391B179D9B6}" type="presParOf" srcId="{379F3FAF-48D5-4601-B512-2B5798A24B02}" destId="{B5A52574-BE28-4018-92F4-B79D1BF710C6}" srcOrd="0" destOrd="0" presId="urn:microsoft.com/office/officeart/2005/8/layout/list1"/>
    <dgm:cxn modelId="{73699132-D6F2-48CF-9AF9-8E176F30D9B7}" type="presParOf" srcId="{379F3FAF-48D5-4601-B512-2B5798A24B02}" destId="{E39A4E77-2F69-4839-BF62-57E5910CE443}" srcOrd="1" destOrd="0" presId="urn:microsoft.com/office/officeart/2005/8/layout/list1"/>
    <dgm:cxn modelId="{EBC14DC0-F225-4AE9-876A-192ED86B9889}" type="presParOf" srcId="{04318C3E-86E9-4EE8-81AD-FC70AFD24CDC}" destId="{B697B687-233D-4A20-836C-3A86F236834C}" srcOrd="29" destOrd="0" presId="urn:microsoft.com/office/officeart/2005/8/layout/list1"/>
    <dgm:cxn modelId="{4FC6F5F4-16F4-4650-8367-A4E7232FBAC1}" type="presParOf" srcId="{04318C3E-86E9-4EE8-81AD-FC70AFD24CDC}" destId="{5232FE30-D504-42DF-9B02-18EE832F9328}" srcOrd="30" destOrd="0" presId="urn:microsoft.com/office/officeart/2005/8/layout/list1"/>
    <dgm:cxn modelId="{3E88FABC-652A-48C1-BE2E-7A973501A63D}" type="presParOf" srcId="{04318C3E-86E9-4EE8-81AD-FC70AFD24CDC}" destId="{26008D03-784A-4FC2-9AA4-0D529DCC18C3}" srcOrd="31" destOrd="0" presId="urn:microsoft.com/office/officeart/2005/8/layout/list1"/>
    <dgm:cxn modelId="{E8FB29B0-BBBF-4777-93FC-9A8154CFEDBD}" type="presParOf" srcId="{04318C3E-86E9-4EE8-81AD-FC70AFD24CDC}" destId="{35266C0E-727B-490D-97D1-C2BE6D7920A8}" srcOrd="32" destOrd="0" presId="urn:microsoft.com/office/officeart/2005/8/layout/list1"/>
    <dgm:cxn modelId="{0AA317C6-90BE-45B2-A362-58554E9D2B60}" type="presParOf" srcId="{35266C0E-727B-490D-97D1-C2BE6D7920A8}" destId="{57962B35-E8A3-4BCD-B12B-CB1CB978D78E}" srcOrd="0" destOrd="0" presId="urn:microsoft.com/office/officeart/2005/8/layout/list1"/>
    <dgm:cxn modelId="{E75D9200-E5DC-4D3A-BBF2-2D1B712DC381}" type="presParOf" srcId="{35266C0E-727B-490D-97D1-C2BE6D7920A8}" destId="{CE943B24-FC94-4936-B607-3AF971671291}" srcOrd="1" destOrd="0" presId="urn:microsoft.com/office/officeart/2005/8/layout/list1"/>
    <dgm:cxn modelId="{02520F35-59C3-4A6A-A452-BBDD70FD54A1}" type="presParOf" srcId="{04318C3E-86E9-4EE8-81AD-FC70AFD24CDC}" destId="{921D2D8D-2ED8-4859-B31A-F94FAC501554}" srcOrd="33" destOrd="0" presId="urn:microsoft.com/office/officeart/2005/8/layout/list1"/>
    <dgm:cxn modelId="{218001AF-C8CD-4F98-99E5-8CA9A8C1D541}" type="presParOf" srcId="{04318C3E-86E9-4EE8-81AD-FC70AFD24CDC}" destId="{86257199-BB49-42AD-98E3-E9B947B3EBFE}" srcOrd="34" destOrd="0" presId="urn:microsoft.com/office/officeart/2005/8/layout/list1"/>
    <dgm:cxn modelId="{64D879B9-B6D7-439D-B06E-B0BC4E6911B5}" type="presParOf" srcId="{04318C3E-86E9-4EE8-81AD-FC70AFD24CDC}" destId="{B50B4C91-3B65-46C1-95D2-9D430EEA8308}" srcOrd="35" destOrd="0" presId="urn:microsoft.com/office/officeart/2005/8/layout/list1"/>
    <dgm:cxn modelId="{BD1A776E-9D7F-4084-8CC0-0779519B5966}" type="presParOf" srcId="{04318C3E-86E9-4EE8-81AD-FC70AFD24CDC}" destId="{4691E746-8FB4-4129-841B-9464807EE138}" srcOrd="36" destOrd="0" presId="urn:microsoft.com/office/officeart/2005/8/layout/list1"/>
    <dgm:cxn modelId="{A3EAD33B-9449-4D7C-B2F2-D56C7ED59EDB}" type="presParOf" srcId="{4691E746-8FB4-4129-841B-9464807EE138}" destId="{79252125-0298-41A0-8EEC-A5ABF1426B7B}" srcOrd="0" destOrd="0" presId="urn:microsoft.com/office/officeart/2005/8/layout/list1"/>
    <dgm:cxn modelId="{38ACD161-E3E0-41D0-A562-CCC22F146134}" type="presParOf" srcId="{4691E746-8FB4-4129-841B-9464807EE138}" destId="{F4CBDA3C-160F-4449-B156-42CE6B566E93}" srcOrd="1" destOrd="0" presId="urn:microsoft.com/office/officeart/2005/8/layout/list1"/>
    <dgm:cxn modelId="{C9CD1540-8F92-41E1-A8AE-5F52F4129CF5}" type="presParOf" srcId="{04318C3E-86E9-4EE8-81AD-FC70AFD24CDC}" destId="{488A5C76-E176-4913-BB04-B9955EF90632}" srcOrd="37" destOrd="0" presId="urn:microsoft.com/office/officeart/2005/8/layout/list1"/>
    <dgm:cxn modelId="{57674FB8-C343-4387-A6AA-7C0AE3EB9501}" type="presParOf" srcId="{04318C3E-86E9-4EE8-81AD-FC70AFD24CDC}" destId="{A771C8A9-26B0-449E-9921-50F85A4E05DC}" srcOrd="3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5C5255-45F2-4B89-84F5-C52D986E2191}" type="doc">
      <dgm:prSet loTypeId="urn:microsoft.com/office/officeart/2008/layout/BendingPictureCaptionList" loCatId="picture" qsTypeId="urn:microsoft.com/office/officeart/2005/8/quickstyle/simple1" qsCatId="simple" csTypeId="urn:microsoft.com/office/officeart/2005/8/colors/colorful4" csCatId="colorful" phldr="1"/>
      <dgm:spPr/>
      <dgm:t>
        <a:bodyPr/>
        <a:lstStyle/>
        <a:p>
          <a:endParaRPr lang="en-US"/>
        </a:p>
      </dgm:t>
    </dgm:pt>
    <dgm:pt modelId="{B1B5CF8C-6F0C-456B-AF8F-20102BD6E39D}">
      <dgm:prSet phldrT="[Text]" custT="1"/>
      <dgm:spPr/>
      <dgm:t>
        <a:bodyPr/>
        <a:lstStyle/>
        <a:p>
          <a:r>
            <a:rPr lang="en-US" sz="2800" dirty="0">
              <a:latin typeface="Open Sans Light" pitchFamily="2" charset="0"/>
              <a:ea typeface="Open Sans Light" pitchFamily="2" charset="0"/>
              <a:cs typeface="Open Sans Light" pitchFamily="2" charset="0"/>
            </a:rPr>
            <a:t>Autocratic</a:t>
          </a:r>
        </a:p>
      </dgm:t>
    </dgm:pt>
    <dgm:pt modelId="{E50D12C7-4F21-42EA-B438-89235BB5212B}" type="parTrans" cxnId="{60C40648-82A9-4725-BDF5-9D882E2F38D1}">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5536D8FF-1E05-4BC1-BEBD-4BC9578352B8}" type="sibTrans" cxnId="{60C40648-82A9-4725-BDF5-9D882E2F38D1}">
      <dgm:prSet/>
      <dgm:spPr/>
      <dgm:t>
        <a:bodyPr/>
        <a:lstStyle/>
        <a:p>
          <a:endParaRPr lang="en-US"/>
        </a:p>
      </dgm:t>
    </dgm:pt>
    <dgm:pt modelId="{2F722CE3-8001-413A-94E6-87942CFE04C1}">
      <dgm:prSet phldrT="[Text]" custT="1"/>
      <dgm:spPr/>
      <dgm:t>
        <a:bodyPr/>
        <a:lstStyle/>
        <a:p>
          <a:r>
            <a:rPr lang="en-US" sz="2800" dirty="0">
              <a:latin typeface="Open Sans Light" pitchFamily="2" charset="0"/>
              <a:ea typeface="Open Sans Light" pitchFamily="2" charset="0"/>
              <a:cs typeface="Open Sans Light" pitchFamily="2" charset="0"/>
            </a:rPr>
            <a:t>Bureaucratic</a:t>
          </a:r>
        </a:p>
      </dgm:t>
    </dgm:pt>
    <dgm:pt modelId="{0FEF337A-B742-473F-820D-DAF0FF43AD7E}" type="parTrans" cxnId="{42EA24B8-BE2F-457B-B5AE-7B82F3991947}">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BB508597-9FD1-4A1A-8763-71AF3092E15A}" type="sibTrans" cxnId="{42EA24B8-BE2F-457B-B5AE-7B82F3991947}">
      <dgm:prSet/>
      <dgm:spPr/>
      <dgm:t>
        <a:bodyPr/>
        <a:lstStyle/>
        <a:p>
          <a:endParaRPr lang="en-US"/>
        </a:p>
      </dgm:t>
    </dgm:pt>
    <dgm:pt modelId="{68599BB5-709E-4921-AEDD-71FC36E648C0}">
      <dgm:prSet phldrT="[Text]" custT="1"/>
      <dgm:spPr/>
      <dgm:t>
        <a:bodyPr/>
        <a:lstStyle/>
        <a:p>
          <a:r>
            <a:rPr lang="en-US" sz="2800" dirty="0">
              <a:latin typeface="Open Sans Light" pitchFamily="2" charset="0"/>
              <a:ea typeface="Open Sans Light" pitchFamily="2" charset="0"/>
              <a:cs typeface="Open Sans Light" pitchFamily="2" charset="0"/>
            </a:rPr>
            <a:t>Coaching</a:t>
          </a:r>
        </a:p>
      </dgm:t>
    </dgm:pt>
    <dgm:pt modelId="{AFEED2DD-EBB3-4C07-9B40-7B2993294832}" type="parTrans" cxnId="{9ECC29BE-7179-4D1C-91D9-6F53278F491C}">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ED234E72-1C35-4A6E-A371-C805EE1A96C6}" type="sibTrans" cxnId="{9ECC29BE-7179-4D1C-91D9-6F53278F491C}">
      <dgm:prSet/>
      <dgm:spPr/>
      <dgm:t>
        <a:bodyPr/>
        <a:lstStyle/>
        <a:p>
          <a:endParaRPr lang="en-US"/>
        </a:p>
      </dgm:t>
    </dgm:pt>
    <dgm:pt modelId="{115AD40F-4718-40C9-B7D5-22E8A3D92D57}">
      <dgm:prSet phldrT="[Text]" custT="1"/>
      <dgm:spPr/>
      <dgm:t>
        <a:bodyPr/>
        <a:lstStyle/>
        <a:p>
          <a:r>
            <a:rPr lang="en-US" sz="2800" dirty="0">
              <a:latin typeface="Open Sans Light" pitchFamily="2" charset="0"/>
              <a:ea typeface="Open Sans Light" pitchFamily="2" charset="0"/>
              <a:cs typeface="Open Sans Light" pitchFamily="2" charset="0"/>
            </a:rPr>
            <a:t>Democratic</a:t>
          </a:r>
        </a:p>
      </dgm:t>
    </dgm:pt>
    <dgm:pt modelId="{40184193-EA9D-4A5D-90B7-55E8E8BCFF17}" type="parTrans" cxnId="{B39AB4EE-C51F-4229-AFD2-9A5DEC0857FF}">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87406114-8D8F-40FA-9CFD-30E78706C436}" type="sibTrans" cxnId="{B39AB4EE-C51F-4229-AFD2-9A5DEC0857FF}">
      <dgm:prSet/>
      <dgm:spPr/>
      <dgm:t>
        <a:bodyPr/>
        <a:lstStyle/>
        <a:p>
          <a:endParaRPr lang="en-US"/>
        </a:p>
      </dgm:t>
    </dgm:pt>
    <dgm:pt modelId="{E65276AB-8D4B-4FCD-B82C-D7C6AB7C082C}">
      <dgm:prSet phldrT="[Text]" custT="1"/>
      <dgm:spPr/>
      <dgm:t>
        <a:bodyPr/>
        <a:lstStyle/>
        <a:p>
          <a:r>
            <a:rPr lang="en-US" sz="2800" dirty="0">
              <a:latin typeface="Open Sans Light" pitchFamily="2" charset="0"/>
              <a:ea typeface="Open Sans Light" pitchFamily="2" charset="0"/>
              <a:cs typeface="Open Sans Light" pitchFamily="2" charset="0"/>
            </a:rPr>
            <a:t>Laissez-faire</a:t>
          </a:r>
        </a:p>
      </dgm:t>
    </dgm:pt>
    <dgm:pt modelId="{FF20C829-158F-4EBF-A8EE-B83447AE59BC}" type="parTrans" cxnId="{9DDB0EFD-47E3-4BFA-A4EB-C41FF99D869F}">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3BD73D27-8912-4A71-8D14-E7C5CECF2256}" type="sibTrans" cxnId="{9DDB0EFD-47E3-4BFA-A4EB-C41FF99D869F}">
      <dgm:prSet/>
      <dgm:spPr/>
      <dgm:t>
        <a:bodyPr/>
        <a:lstStyle/>
        <a:p>
          <a:endParaRPr lang="en-US"/>
        </a:p>
      </dgm:t>
    </dgm:pt>
    <dgm:pt modelId="{DDA4830E-F0D2-4351-971E-C5DE9220A347}">
      <dgm:prSet phldrT="[Text]" custT="1"/>
      <dgm:spPr/>
      <dgm:t>
        <a:bodyPr/>
        <a:lstStyle/>
        <a:p>
          <a:r>
            <a:rPr lang="en-US" sz="2800" dirty="0">
              <a:latin typeface="Open Sans Light" pitchFamily="2" charset="0"/>
              <a:ea typeface="Open Sans Light" pitchFamily="2" charset="0"/>
              <a:cs typeface="Open Sans Light" pitchFamily="2" charset="0"/>
            </a:rPr>
            <a:t>Servant</a:t>
          </a:r>
        </a:p>
      </dgm:t>
    </dgm:pt>
    <dgm:pt modelId="{381C5B11-2000-4180-B4AF-450370EFE336}" type="parTrans" cxnId="{06BC33CB-CEC2-40BC-BE41-B1E3E4020886}">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92752DED-51A5-472B-B4A5-CEC1614D59B5}" type="sibTrans" cxnId="{06BC33CB-CEC2-40BC-BE41-B1E3E4020886}">
      <dgm:prSet/>
      <dgm:spPr/>
      <dgm:t>
        <a:bodyPr/>
        <a:lstStyle/>
        <a:p>
          <a:endParaRPr lang="en-US"/>
        </a:p>
      </dgm:t>
    </dgm:pt>
    <dgm:pt modelId="{28F7B57F-400B-4989-9062-A0B9E681D72D}">
      <dgm:prSet phldrT="[Text]" custT="1"/>
      <dgm:spPr/>
      <dgm:t>
        <a:bodyPr/>
        <a:lstStyle/>
        <a:p>
          <a:r>
            <a:rPr lang="en-US" sz="2800" dirty="0">
              <a:latin typeface="Open Sans Light" pitchFamily="2" charset="0"/>
              <a:ea typeface="Open Sans Light" pitchFamily="2" charset="0"/>
              <a:cs typeface="Open Sans Light" pitchFamily="2" charset="0"/>
            </a:rPr>
            <a:t>Visionary</a:t>
          </a:r>
        </a:p>
      </dgm:t>
    </dgm:pt>
    <dgm:pt modelId="{0F452DAC-AA79-49A1-B46B-5A9AC139B64B}" type="parTrans" cxnId="{5A503A58-0072-4389-B137-1C9B71C763D0}">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822DC4A8-A9F3-4D89-A563-2315E602EECF}" type="sibTrans" cxnId="{5A503A58-0072-4389-B137-1C9B71C763D0}">
      <dgm:prSet/>
      <dgm:spPr/>
      <dgm:t>
        <a:bodyPr/>
        <a:lstStyle/>
        <a:p>
          <a:endParaRPr lang="en-US"/>
        </a:p>
      </dgm:t>
    </dgm:pt>
    <dgm:pt modelId="{2ED8FA3F-E073-42EF-8A0E-3F92C93A0525}">
      <dgm:prSet phldrT="[Text]" custT="1"/>
      <dgm:spPr/>
      <dgm:t>
        <a:bodyPr/>
        <a:lstStyle/>
        <a:p>
          <a:r>
            <a:rPr lang="en-US" sz="2800" dirty="0">
              <a:latin typeface="Open Sans Light" pitchFamily="2" charset="0"/>
              <a:ea typeface="Open Sans Light" pitchFamily="2" charset="0"/>
              <a:cs typeface="Open Sans Light" pitchFamily="2" charset="0"/>
            </a:rPr>
            <a:t>Transformational</a:t>
          </a:r>
        </a:p>
      </dgm:t>
    </dgm:pt>
    <dgm:pt modelId="{D2790B6F-DA0A-4123-A651-731BB5A4D9A6}" type="parTrans" cxnId="{CA68A68F-71B5-4B51-BE74-D9A082DBEEC0}">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B28AB128-21AF-44C8-95AC-CB6219D3ADCA}" type="sibTrans" cxnId="{CA68A68F-71B5-4B51-BE74-D9A082DBEEC0}">
      <dgm:prSet/>
      <dgm:spPr/>
      <dgm:t>
        <a:bodyPr/>
        <a:lstStyle/>
        <a:p>
          <a:endParaRPr lang="en-US"/>
        </a:p>
      </dgm:t>
    </dgm:pt>
    <dgm:pt modelId="{7DFF382D-927A-4EF1-A126-220CDE8B11E5}">
      <dgm:prSet phldrT="[Text]" custT="1"/>
      <dgm:spPr/>
      <dgm:t>
        <a:bodyPr/>
        <a:lstStyle/>
        <a:p>
          <a:r>
            <a:rPr lang="en-US" sz="2800" dirty="0">
              <a:latin typeface="Open Sans Light" pitchFamily="2" charset="0"/>
              <a:ea typeface="Open Sans Light" pitchFamily="2" charset="0"/>
              <a:cs typeface="Open Sans Light" pitchFamily="2" charset="0"/>
            </a:rPr>
            <a:t>Transactional</a:t>
          </a:r>
        </a:p>
      </dgm:t>
    </dgm:pt>
    <dgm:pt modelId="{A1F2AACB-40EB-4E9D-B934-432CFCFD6FFB}" type="parTrans" cxnId="{C70DF21C-C909-4104-BA5C-6C48497E294B}">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4BED6F03-B1CB-4B0A-BA65-DFB096D7AB36}" type="sibTrans" cxnId="{C70DF21C-C909-4104-BA5C-6C48497E294B}">
      <dgm:prSet/>
      <dgm:spPr/>
      <dgm:t>
        <a:bodyPr/>
        <a:lstStyle/>
        <a:p>
          <a:endParaRPr lang="en-US"/>
        </a:p>
      </dgm:t>
    </dgm:pt>
    <dgm:pt modelId="{F79CF16B-C4F9-4CFD-A80D-187B84F8F501}" type="pres">
      <dgm:prSet presAssocID="{5B5C5255-45F2-4B89-84F5-C52D986E2191}" presName="Name0" presStyleCnt="0">
        <dgm:presLayoutVars>
          <dgm:dir/>
          <dgm:resizeHandles val="exact"/>
        </dgm:presLayoutVars>
      </dgm:prSet>
      <dgm:spPr/>
    </dgm:pt>
    <dgm:pt modelId="{D99EF7CA-B334-4AF7-9EF5-895E70B735FA}" type="pres">
      <dgm:prSet presAssocID="{B1B5CF8C-6F0C-456B-AF8F-20102BD6E39D}" presName="composite" presStyleCnt="0"/>
      <dgm:spPr/>
    </dgm:pt>
    <dgm:pt modelId="{778148EC-2291-4D81-B955-9AA6C4AC1264}" type="pres">
      <dgm:prSet presAssocID="{B1B5CF8C-6F0C-456B-AF8F-20102BD6E39D}" presName="rect1" presStyleLbl="bgImgPlace1" presStyleIdx="0" presStyleCnt="9"/>
      <dgm:spPr>
        <a:blipFill>
          <a:blip xmlns:r="http://schemas.openxmlformats.org/officeDocument/2006/relationships" r:embed="rId1"/>
          <a:srcRect/>
          <a:stretch>
            <a:fillRect t="-16000" b="-16000"/>
          </a:stretch>
        </a:blipFill>
      </dgm:spPr>
    </dgm:pt>
    <dgm:pt modelId="{103FDCCE-01B4-4337-ADED-DEDB6F7ED3EC}" type="pres">
      <dgm:prSet presAssocID="{B1B5CF8C-6F0C-456B-AF8F-20102BD6E39D}" presName="wedgeRectCallout1" presStyleLbl="node1" presStyleIdx="0" presStyleCnt="9" custScaleX="118294">
        <dgm:presLayoutVars>
          <dgm:bulletEnabled val="1"/>
        </dgm:presLayoutVars>
      </dgm:prSet>
      <dgm:spPr/>
    </dgm:pt>
    <dgm:pt modelId="{A5DDCC58-E383-4A57-A3E4-C51FBF68586F}" type="pres">
      <dgm:prSet presAssocID="{5536D8FF-1E05-4BC1-BEBD-4BC9578352B8}" presName="sibTrans" presStyleCnt="0"/>
      <dgm:spPr/>
    </dgm:pt>
    <dgm:pt modelId="{23F15DC6-FD37-447F-BC58-A63F9E12766B}" type="pres">
      <dgm:prSet presAssocID="{2F722CE3-8001-413A-94E6-87942CFE04C1}" presName="composite" presStyleCnt="0"/>
      <dgm:spPr/>
    </dgm:pt>
    <dgm:pt modelId="{DB2FEDB4-8F7C-432B-B68C-A1A3FEE0EF83}" type="pres">
      <dgm:prSet presAssocID="{2F722CE3-8001-413A-94E6-87942CFE04C1}" presName="rect1" presStyleLbl="bgImgPlace1" presStyleIdx="1" presStyleCnt="9"/>
      <dgm:spPr>
        <a:blipFill>
          <a:blip xmlns:r="http://schemas.openxmlformats.org/officeDocument/2006/relationships" r:embed="rId2"/>
          <a:srcRect/>
          <a:stretch>
            <a:fillRect l="-18000" r="-18000"/>
          </a:stretch>
        </a:blipFill>
      </dgm:spPr>
    </dgm:pt>
    <dgm:pt modelId="{A81E572D-4FD8-40B2-9041-3C2F704D39DE}" type="pres">
      <dgm:prSet presAssocID="{2F722CE3-8001-413A-94E6-87942CFE04C1}" presName="wedgeRectCallout1" presStyleLbl="node1" presStyleIdx="1" presStyleCnt="9" custScaleX="130079">
        <dgm:presLayoutVars>
          <dgm:bulletEnabled val="1"/>
        </dgm:presLayoutVars>
      </dgm:prSet>
      <dgm:spPr/>
    </dgm:pt>
    <dgm:pt modelId="{ED635E6A-B2D8-4FB4-ACC4-E0E2275279E0}" type="pres">
      <dgm:prSet presAssocID="{BB508597-9FD1-4A1A-8763-71AF3092E15A}" presName="sibTrans" presStyleCnt="0"/>
      <dgm:spPr/>
    </dgm:pt>
    <dgm:pt modelId="{B96E3F1D-37A0-4693-B6FD-CCB23383BEF3}" type="pres">
      <dgm:prSet presAssocID="{68599BB5-709E-4921-AEDD-71FC36E648C0}" presName="composite" presStyleCnt="0"/>
      <dgm:spPr/>
    </dgm:pt>
    <dgm:pt modelId="{C6EF3872-4AB0-4F8A-9ECC-64F54EDFB373}" type="pres">
      <dgm:prSet presAssocID="{68599BB5-709E-4921-AEDD-71FC36E648C0}" presName="rect1" presStyleLbl="bgImgPlace1" presStyleIdx="2" presStyleCnt="9"/>
      <dgm:spPr>
        <a:blipFill>
          <a:blip xmlns:r="http://schemas.openxmlformats.org/officeDocument/2006/relationships" r:embed="rId3"/>
          <a:srcRect/>
          <a:stretch>
            <a:fillRect t="-13000" b="-13000"/>
          </a:stretch>
        </a:blipFill>
      </dgm:spPr>
    </dgm:pt>
    <dgm:pt modelId="{A377E4D5-0368-49C8-89D4-FCA2CF453F6D}" type="pres">
      <dgm:prSet presAssocID="{68599BB5-709E-4921-AEDD-71FC36E648C0}" presName="wedgeRectCallout1" presStyleLbl="node1" presStyleIdx="2" presStyleCnt="9">
        <dgm:presLayoutVars>
          <dgm:bulletEnabled val="1"/>
        </dgm:presLayoutVars>
      </dgm:prSet>
      <dgm:spPr/>
    </dgm:pt>
    <dgm:pt modelId="{046A84D2-005C-4F8B-A4DB-EFB6E8AC4985}" type="pres">
      <dgm:prSet presAssocID="{ED234E72-1C35-4A6E-A371-C805EE1A96C6}" presName="sibTrans" presStyleCnt="0"/>
      <dgm:spPr/>
    </dgm:pt>
    <dgm:pt modelId="{6C651834-7F16-4B9B-88E7-95B46F682870}" type="pres">
      <dgm:prSet presAssocID="{115AD40F-4718-40C9-B7D5-22E8A3D92D57}" presName="composite" presStyleCnt="0"/>
      <dgm:spPr/>
    </dgm:pt>
    <dgm:pt modelId="{A52F2585-6E8D-4AC8-9654-3039320D1AD0}" type="pres">
      <dgm:prSet presAssocID="{115AD40F-4718-40C9-B7D5-22E8A3D92D57}" presName="rect1" presStyleLbl="bgImgPlace1" presStyleIdx="3" presStyleCnt="9"/>
      <dgm:spPr>
        <a:blipFill>
          <a:blip xmlns:r="http://schemas.openxmlformats.org/officeDocument/2006/relationships" r:embed="rId4"/>
          <a:srcRect/>
          <a:stretch>
            <a:fillRect l="-21000" r="-21000"/>
          </a:stretch>
        </a:blipFill>
      </dgm:spPr>
    </dgm:pt>
    <dgm:pt modelId="{5B42CEAF-D8B2-4BD8-BB63-A57D00BFD44E}" type="pres">
      <dgm:prSet presAssocID="{115AD40F-4718-40C9-B7D5-22E8A3D92D57}" presName="wedgeRectCallout1" presStyleLbl="node1" presStyleIdx="3" presStyleCnt="9" custScaleX="124496">
        <dgm:presLayoutVars>
          <dgm:bulletEnabled val="1"/>
        </dgm:presLayoutVars>
      </dgm:prSet>
      <dgm:spPr/>
    </dgm:pt>
    <dgm:pt modelId="{CE64CD0A-5922-4EDA-A914-73B5E5DF7427}" type="pres">
      <dgm:prSet presAssocID="{87406114-8D8F-40FA-9CFD-30E78706C436}" presName="sibTrans" presStyleCnt="0"/>
      <dgm:spPr/>
    </dgm:pt>
    <dgm:pt modelId="{BC4224EA-2573-4FB2-BDAB-B28FDA19021F}" type="pres">
      <dgm:prSet presAssocID="{E65276AB-8D4B-4FCD-B82C-D7C6AB7C082C}" presName="composite" presStyleCnt="0"/>
      <dgm:spPr/>
    </dgm:pt>
    <dgm:pt modelId="{97BD51E4-B9B3-45DB-9A8F-19FE17308767}" type="pres">
      <dgm:prSet presAssocID="{E65276AB-8D4B-4FCD-B82C-D7C6AB7C082C}" presName="rect1" presStyleLbl="bgImgPlace1" presStyleIdx="4" presStyleCnt="9"/>
      <dgm:spPr>
        <a:blipFill>
          <a:blip xmlns:r="http://schemas.openxmlformats.org/officeDocument/2006/relationships" r:embed="rId5"/>
          <a:srcRect/>
          <a:stretch>
            <a:fillRect l="-3000" r="-3000"/>
          </a:stretch>
        </a:blipFill>
      </dgm:spPr>
    </dgm:pt>
    <dgm:pt modelId="{D49130A6-02D8-41E1-9A2C-7115EF1F769C}" type="pres">
      <dgm:prSet presAssocID="{E65276AB-8D4B-4FCD-B82C-D7C6AB7C082C}" presName="wedgeRectCallout1" presStyleLbl="node1" presStyleIdx="4" presStyleCnt="9" custScaleX="125255">
        <dgm:presLayoutVars>
          <dgm:bulletEnabled val="1"/>
        </dgm:presLayoutVars>
      </dgm:prSet>
      <dgm:spPr/>
    </dgm:pt>
    <dgm:pt modelId="{92AAC500-3049-4D0C-994D-034F9647AC66}" type="pres">
      <dgm:prSet presAssocID="{3BD73D27-8912-4A71-8D14-E7C5CECF2256}" presName="sibTrans" presStyleCnt="0"/>
      <dgm:spPr/>
    </dgm:pt>
    <dgm:pt modelId="{9F4A5AC9-1B6A-45D8-B49D-9C8A17AD49E7}" type="pres">
      <dgm:prSet presAssocID="{DDA4830E-F0D2-4351-971E-C5DE9220A347}" presName="composite" presStyleCnt="0"/>
      <dgm:spPr/>
    </dgm:pt>
    <dgm:pt modelId="{1C7E638E-50FB-4502-8126-29E647BB2B38}" type="pres">
      <dgm:prSet presAssocID="{DDA4830E-F0D2-4351-971E-C5DE9220A347}" presName="rect1" presStyleLbl="bgImgPlace1" presStyleIdx="5" presStyleCnt="9"/>
      <dgm:spPr>
        <a:blipFill dpi="0" rotWithShape="1">
          <a:blip xmlns:r="http://schemas.openxmlformats.org/officeDocument/2006/relationships" r:embed="rId6"/>
          <a:srcRect/>
          <a:stretch>
            <a:fillRect l="-2999" r="-39001"/>
          </a:stretch>
        </a:blipFill>
      </dgm:spPr>
    </dgm:pt>
    <dgm:pt modelId="{8E1F9992-5885-4462-8D02-F4402EAF50F6}" type="pres">
      <dgm:prSet presAssocID="{DDA4830E-F0D2-4351-971E-C5DE9220A347}" presName="wedgeRectCallout1" presStyleLbl="node1" presStyleIdx="5" presStyleCnt="9">
        <dgm:presLayoutVars>
          <dgm:bulletEnabled val="1"/>
        </dgm:presLayoutVars>
      </dgm:prSet>
      <dgm:spPr/>
    </dgm:pt>
    <dgm:pt modelId="{B2669BB2-FBDB-49E7-A939-DD4A8B79B263}" type="pres">
      <dgm:prSet presAssocID="{92752DED-51A5-472B-B4A5-CEC1614D59B5}" presName="sibTrans" presStyleCnt="0"/>
      <dgm:spPr/>
    </dgm:pt>
    <dgm:pt modelId="{66F51234-09E5-424F-A8F9-DC6DB2594E07}" type="pres">
      <dgm:prSet presAssocID="{28F7B57F-400B-4989-9062-A0B9E681D72D}" presName="composite" presStyleCnt="0"/>
      <dgm:spPr/>
    </dgm:pt>
    <dgm:pt modelId="{615BABCE-0805-49BE-BC67-E6A258844D97}" type="pres">
      <dgm:prSet presAssocID="{28F7B57F-400B-4989-9062-A0B9E681D72D}" presName="rect1" presStyleLbl="bgImgPlace1" presStyleIdx="6" presStyleCnt="9"/>
      <dgm:spPr>
        <a:blipFill dpi="0" rotWithShape="1">
          <a:blip xmlns:r="http://schemas.openxmlformats.org/officeDocument/2006/relationships" r:embed="rId7"/>
          <a:srcRect/>
          <a:stretch>
            <a:fillRect l="-39001" r="-2999"/>
          </a:stretch>
        </a:blipFill>
      </dgm:spPr>
    </dgm:pt>
    <dgm:pt modelId="{F5E3FF7E-FFE7-4F7B-9847-1ED62436F044}" type="pres">
      <dgm:prSet presAssocID="{28F7B57F-400B-4989-9062-A0B9E681D72D}" presName="wedgeRectCallout1" presStyleLbl="node1" presStyleIdx="6" presStyleCnt="9">
        <dgm:presLayoutVars>
          <dgm:bulletEnabled val="1"/>
        </dgm:presLayoutVars>
      </dgm:prSet>
      <dgm:spPr/>
    </dgm:pt>
    <dgm:pt modelId="{FBB6640A-39A4-4FC0-8101-CF9622576A12}" type="pres">
      <dgm:prSet presAssocID="{822DC4A8-A9F3-4D89-A563-2315E602EECF}" presName="sibTrans" presStyleCnt="0"/>
      <dgm:spPr/>
    </dgm:pt>
    <dgm:pt modelId="{D53C8280-4B7A-41A9-A1B3-D2D20100E8EF}" type="pres">
      <dgm:prSet presAssocID="{2ED8FA3F-E073-42EF-8A0E-3F92C93A0525}" presName="composite" presStyleCnt="0"/>
      <dgm:spPr/>
    </dgm:pt>
    <dgm:pt modelId="{D6FBA4FD-4AF7-4743-8D74-B2BB8789DA36}" type="pres">
      <dgm:prSet presAssocID="{2ED8FA3F-E073-42EF-8A0E-3F92C93A0525}" presName="rect1" presStyleLbl="bgImgPlace1" presStyleIdx="7" presStyleCnt="9"/>
      <dgm:spPr>
        <a:blipFill dpi="0" rotWithShape="1">
          <a:blip xmlns:r="http://schemas.openxmlformats.org/officeDocument/2006/relationships" r:embed="rId8"/>
          <a:srcRect/>
          <a:stretch>
            <a:fillRect l="-51256" t="-11879" r="-15254" b="-11879"/>
          </a:stretch>
        </a:blipFill>
      </dgm:spPr>
    </dgm:pt>
    <dgm:pt modelId="{4D28E789-0175-4CEB-9998-85DF0D6EFA19}" type="pres">
      <dgm:prSet presAssocID="{2ED8FA3F-E073-42EF-8A0E-3F92C93A0525}" presName="wedgeRectCallout1" presStyleLbl="node1" presStyleIdx="7" presStyleCnt="9" custScaleX="170842">
        <dgm:presLayoutVars>
          <dgm:bulletEnabled val="1"/>
        </dgm:presLayoutVars>
      </dgm:prSet>
      <dgm:spPr/>
    </dgm:pt>
    <dgm:pt modelId="{07A09124-A142-4987-AAAB-16B3FD16D484}" type="pres">
      <dgm:prSet presAssocID="{B28AB128-21AF-44C8-95AC-CB6219D3ADCA}" presName="sibTrans" presStyleCnt="0"/>
      <dgm:spPr/>
    </dgm:pt>
    <dgm:pt modelId="{E4DCFA1C-2246-4EEC-B654-E65B94473AFE}" type="pres">
      <dgm:prSet presAssocID="{7DFF382D-927A-4EF1-A126-220CDE8B11E5}" presName="composite" presStyleCnt="0"/>
      <dgm:spPr/>
    </dgm:pt>
    <dgm:pt modelId="{0EB5DAF8-55CF-4550-924D-5165CF7CFAD9}" type="pres">
      <dgm:prSet presAssocID="{7DFF382D-927A-4EF1-A126-220CDE8B11E5}" presName="rect1" presStyleLbl="bgImgPlace1" presStyleIdx="8" presStyleCnt="9"/>
      <dgm:spPr>
        <a:blipFill>
          <a:blip xmlns:r="http://schemas.openxmlformats.org/officeDocument/2006/relationships" r:embed="rId9"/>
          <a:srcRect/>
          <a:stretch>
            <a:fillRect l="-21000" r="-21000"/>
          </a:stretch>
        </a:blipFill>
      </dgm:spPr>
    </dgm:pt>
    <dgm:pt modelId="{EFD802C9-442D-4AD2-88E6-20244EEF04B0}" type="pres">
      <dgm:prSet presAssocID="{7DFF382D-927A-4EF1-A126-220CDE8B11E5}" presName="wedgeRectCallout1" presStyleLbl="node1" presStyleIdx="8" presStyleCnt="9" custScaleX="140986">
        <dgm:presLayoutVars>
          <dgm:bulletEnabled val="1"/>
        </dgm:presLayoutVars>
      </dgm:prSet>
      <dgm:spPr/>
    </dgm:pt>
  </dgm:ptLst>
  <dgm:cxnLst>
    <dgm:cxn modelId="{13042E15-42EF-4839-8D85-CE400CF412FA}" type="presOf" srcId="{E65276AB-8D4B-4FCD-B82C-D7C6AB7C082C}" destId="{D49130A6-02D8-41E1-9A2C-7115EF1F769C}" srcOrd="0" destOrd="0" presId="urn:microsoft.com/office/officeart/2008/layout/BendingPictureCaptionList"/>
    <dgm:cxn modelId="{C70DF21C-C909-4104-BA5C-6C48497E294B}" srcId="{5B5C5255-45F2-4B89-84F5-C52D986E2191}" destId="{7DFF382D-927A-4EF1-A126-220CDE8B11E5}" srcOrd="8" destOrd="0" parTransId="{A1F2AACB-40EB-4E9D-B934-432CFCFD6FFB}" sibTransId="{4BED6F03-B1CB-4B0A-BA65-DFB096D7AB36}"/>
    <dgm:cxn modelId="{1E086567-BFF5-4186-9181-606488594B3F}" type="presOf" srcId="{DDA4830E-F0D2-4351-971E-C5DE9220A347}" destId="{8E1F9992-5885-4462-8D02-F4402EAF50F6}" srcOrd="0" destOrd="0" presId="urn:microsoft.com/office/officeart/2008/layout/BendingPictureCaptionList"/>
    <dgm:cxn modelId="{60C40648-82A9-4725-BDF5-9D882E2F38D1}" srcId="{5B5C5255-45F2-4B89-84F5-C52D986E2191}" destId="{B1B5CF8C-6F0C-456B-AF8F-20102BD6E39D}" srcOrd="0" destOrd="0" parTransId="{E50D12C7-4F21-42EA-B438-89235BB5212B}" sibTransId="{5536D8FF-1E05-4BC1-BEBD-4BC9578352B8}"/>
    <dgm:cxn modelId="{5A503A58-0072-4389-B137-1C9B71C763D0}" srcId="{5B5C5255-45F2-4B89-84F5-C52D986E2191}" destId="{28F7B57F-400B-4989-9062-A0B9E681D72D}" srcOrd="6" destOrd="0" parTransId="{0F452DAC-AA79-49A1-B46B-5A9AC139B64B}" sibTransId="{822DC4A8-A9F3-4D89-A563-2315E602EECF}"/>
    <dgm:cxn modelId="{CA68A68F-71B5-4B51-BE74-D9A082DBEEC0}" srcId="{5B5C5255-45F2-4B89-84F5-C52D986E2191}" destId="{2ED8FA3F-E073-42EF-8A0E-3F92C93A0525}" srcOrd="7" destOrd="0" parTransId="{D2790B6F-DA0A-4123-A651-731BB5A4D9A6}" sibTransId="{B28AB128-21AF-44C8-95AC-CB6219D3ADCA}"/>
    <dgm:cxn modelId="{F81FD991-0F5D-4543-9D1B-56D5CAAF3086}" type="presOf" srcId="{5B5C5255-45F2-4B89-84F5-C52D986E2191}" destId="{F79CF16B-C4F9-4CFD-A80D-187B84F8F501}" srcOrd="0" destOrd="0" presId="urn:microsoft.com/office/officeart/2008/layout/BendingPictureCaptionList"/>
    <dgm:cxn modelId="{995FC892-E85C-4850-B22D-FD50156AD2AD}" type="presOf" srcId="{28F7B57F-400B-4989-9062-A0B9E681D72D}" destId="{F5E3FF7E-FFE7-4F7B-9847-1ED62436F044}" srcOrd="0" destOrd="0" presId="urn:microsoft.com/office/officeart/2008/layout/BendingPictureCaptionList"/>
    <dgm:cxn modelId="{E9589293-65ED-451C-BCD0-4A8B5BF6C4B4}" type="presOf" srcId="{68599BB5-709E-4921-AEDD-71FC36E648C0}" destId="{A377E4D5-0368-49C8-89D4-FCA2CF453F6D}" srcOrd="0" destOrd="0" presId="urn:microsoft.com/office/officeart/2008/layout/BendingPictureCaptionList"/>
    <dgm:cxn modelId="{73F2F093-AB1D-45E1-AA84-F67F605EBCBF}" type="presOf" srcId="{B1B5CF8C-6F0C-456B-AF8F-20102BD6E39D}" destId="{103FDCCE-01B4-4337-ADED-DEDB6F7ED3EC}" srcOrd="0" destOrd="0" presId="urn:microsoft.com/office/officeart/2008/layout/BendingPictureCaptionList"/>
    <dgm:cxn modelId="{E14995B2-B168-4EE1-9811-80DBD1ACEFBA}" type="presOf" srcId="{7DFF382D-927A-4EF1-A126-220CDE8B11E5}" destId="{EFD802C9-442D-4AD2-88E6-20244EEF04B0}" srcOrd="0" destOrd="0" presId="urn:microsoft.com/office/officeart/2008/layout/BendingPictureCaptionList"/>
    <dgm:cxn modelId="{42EA24B8-BE2F-457B-B5AE-7B82F3991947}" srcId="{5B5C5255-45F2-4B89-84F5-C52D986E2191}" destId="{2F722CE3-8001-413A-94E6-87942CFE04C1}" srcOrd="1" destOrd="0" parTransId="{0FEF337A-B742-473F-820D-DAF0FF43AD7E}" sibTransId="{BB508597-9FD1-4A1A-8763-71AF3092E15A}"/>
    <dgm:cxn modelId="{9ECC29BE-7179-4D1C-91D9-6F53278F491C}" srcId="{5B5C5255-45F2-4B89-84F5-C52D986E2191}" destId="{68599BB5-709E-4921-AEDD-71FC36E648C0}" srcOrd="2" destOrd="0" parTransId="{AFEED2DD-EBB3-4C07-9B40-7B2993294832}" sibTransId="{ED234E72-1C35-4A6E-A371-C805EE1A96C6}"/>
    <dgm:cxn modelId="{A7A11BC5-DDE4-40F1-BE55-B3FF1226100C}" type="presOf" srcId="{2ED8FA3F-E073-42EF-8A0E-3F92C93A0525}" destId="{4D28E789-0175-4CEB-9998-85DF0D6EFA19}" srcOrd="0" destOrd="0" presId="urn:microsoft.com/office/officeart/2008/layout/BendingPictureCaptionList"/>
    <dgm:cxn modelId="{06BC33CB-CEC2-40BC-BE41-B1E3E4020886}" srcId="{5B5C5255-45F2-4B89-84F5-C52D986E2191}" destId="{DDA4830E-F0D2-4351-971E-C5DE9220A347}" srcOrd="5" destOrd="0" parTransId="{381C5B11-2000-4180-B4AF-450370EFE336}" sibTransId="{92752DED-51A5-472B-B4A5-CEC1614D59B5}"/>
    <dgm:cxn modelId="{A3E0B4E5-FFD8-4B34-B01B-07A558125A57}" type="presOf" srcId="{115AD40F-4718-40C9-B7D5-22E8A3D92D57}" destId="{5B42CEAF-D8B2-4BD8-BB63-A57D00BFD44E}" srcOrd="0" destOrd="0" presId="urn:microsoft.com/office/officeart/2008/layout/BendingPictureCaptionList"/>
    <dgm:cxn modelId="{B39AB4EE-C51F-4229-AFD2-9A5DEC0857FF}" srcId="{5B5C5255-45F2-4B89-84F5-C52D986E2191}" destId="{115AD40F-4718-40C9-B7D5-22E8A3D92D57}" srcOrd="3" destOrd="0" parTransId="{40184193-EA9D-4A5D-90B7-55E8E8BCFF17}" sibTransId="{87406114-8D8F-40FA-9CFD-30E78706C436}"/>
    <dgm:cxn modelId="{5CE05AFA-AF56-441C-99F2-9F1AEFC78CC2}" type="presOf" srcId="{2F722CE3-8001-413A-94E6-87942CFE04C1}" destId="{A81E572D-4FD8-40B2-9041-3C2F704D39DE}" srcOrd="0" destOrd="0" presId="urn:microsoft.com/office/officeart/2008/layout/BendingPictureCaptionList"/>
    <dgm:cxn modelId="{9DDB0EFD-47E3-4BFA-A4EB-C41FF99D869F}" srcId="{5B5C5255-45F2-4B89-84F5-C52D986E2191}" destId="{E65276AB-8D4B-4FCD-B82C-D7C6AB7C082C}" srcOrd="4" destOrd="0" parTransId="{FF20C829-158F-4EBF-A8EE-B83447AE59BC}" sibTransId="{3BD73D27-8912-4A71-8D14-E7C5CECF2256}"/>
    <dgm:cxn modelId="{D53B9C65-E666-4156-87F1-675C1D237A5C}" type="presParOf" srcId="{F79CF16B-C4F9-4CFD-A80D-187B84F8F501}" destId="{D99EF7CA-B334-4AF7-9EF5-895E70B735FA}" srcOrd="0" destOrd="0" presId="urn:microsoft.com/office/officeart/2008/layout/BendingPictureCaptionList"/>
    <dgm:cxn modelId="{391DDE5C-305D-4DE5-8B06-ADA8B0362FE7}" type="presParOf" srcId="{D99EF7CA-B334-4AF7-9EF5-895E70B735FA}" destId="{778148EC-2291-4D81-B955-9AA6C4AC1264}" srcOrd="0" destOrd="0" presId="urn:microsoft.com/office/officeart/2008/layout/BendingPictureCaptionList"/>
    <dgm:cxn modelId="{76CDD23D-B855-412D-BCF9-E6DB0EDA28D6}" type="presParOf" srcId="{D99EF7CA-B334-4AF7-9EF5-895E70B735FA}" destId="{103FDCCE-01B4-4337-ADED-DEDB6F7ED3EC}" srcOrd="1" destOrd="0" presId="urn:microsoft.com/office/officeart/2008/layout/BendingPictureCaptionList"/>
    <dgm:cxn modelId="{A0A2AEEA-6291-4DFD-AF01-7DB8F866EB0E}" type="presParOf" srcId="{F79CF16B-C4F9-4CFD-A80D-187B84F8F501}" destId="{A5DDCC58-E383-4A57-A3E4-C51FBF68586F}" srcOrd="1" destOrd="0" presId="urn:microsoft.com/office/officeart/2008/layout/BendingPictureCaptionList"/>
    <dgm:cxn modelId="{CF1C4790-C371-4969-91CF-78324B891968}" type="presParOf" srcId="{F79CF16B-C4F9-4CFD-A80D-187B84F8F501}" destId="{23F15DC6-FD37-447F-BC58-A63F9E12766B}" srcOrd="2" destOrd="0" presId="urn:microsoft.com/office/officeart/2008/layout/BendingPictureCaptionList"/>
    <dgm:cxn modelId="{7A609239-953B-4AAA-8F3C-213FDAEAF2E4}" type="presParOf" srcId="{23F15DC6-FD37-447F-BC58-A63F9E12766B}" destId="{DB2FEDB4-8F7C-432B-B68C-A1A3FEE0EF83}" srcOrd="0" destOrd="0" presId="urn:microsoft.com/office/officeart/2008/layout/BendingPictureCaptionList"/>
    <dgm:cxn modelId="{86EE59B1-EC79-4C08-8F49-7CB4097E3E77}" type="presParOf" srcId="{23F15DC6-FD37-447F-BC58-A63F9E12766B}" destId="{A81E572D-4FD8-40B2-9041-3C2F704D39DE}" srcOrd="1" destOrd="0" presId="urn:microsoft.com/office/officeart/2008/layout/BendingPictureCaptionList"/>
    <dgm:cxn modelId="{253A3479-8C75-471B-A33E-A95CFFE07CD2}" type="presParOf" srcId="{F79CF16B-C4F9-4CFD-A80D-187B84F8F501}" destId="{ED635E6A-B2D8-4FB4-ACC4-E0E2275279E0}" srcOrd="3" destOrd="0" presId="urn:microsoft.com/office/officeart/2008/layout/BendingPictureCaptionList"/>
    <dgm:cxn modelId="{AC4B2CD0-B251-46DC-88E9-BE89C393B76E}" type="presParOf" srcId="{F79CF16B-C4F9-4CFD-A80D-187B84F8F501}" destId="{B96E3F1D-37A0-4693-B6FD-CCB23383BEF3}" srcOrd="4" destOrd="0" presId="urn:microsoft.com/office/officeart/2008/layout/BendingPictureCaptionList"/>
    <dgm:cxn modelId="{0EEF6BF8-2A06-411F-BE9D-03D7FD6F3ADE}" type="presParOf" srcId="{B96E3F1D-37A0-4693-B6FD-CCB23383BEF3}" destId="{C6EF3872-4AB0-4F8A-9ECC-64F54EDFB373}" srcOrd="0" destOrd="0" presId="urn:microsoft.com/office/officeart/2008/layout/BendingPictureCaptionList"/>
    <dgm:cxn modelId="{359F47E4-31F2-4C67-BDE9-62D25C5100C6}" type="presParOf" srcId="{B96E3F1D-37A0-4693-B6FD-CCB23383BEF3}" destId="{A377E4D5-0368-49C8-89D4-FCA2CF453F6D}" srcOrd="1" destOrd="0" presId="urn:microsoft.com/office/officeart/2008/layout/BendingPictureCaptionList"/>
    <dgm:cxn modelId="{EAE02611-B31C-4B90-A139-023BA6A42F30}" type="presParOf" srcId="{F79CF16B-C4F9-4CFD-A80D-187B84F8F501}" destId="{046A84D2-005C-4F8B-A4DB-EFB6E8AC4985}" srcOrd="5" destOrd="0" presId="urn:microsoft.com/office/officeart/2008/layout/BendingPictureCaptionList"/>
    <dgm:cxn modelId="{A01D8D40-DC50-4E82-9FC6-A28115BD5625}" type="presParOf" srcId="{F79CF16B-C4F9-4CFD-A80D-187B84F8F501}" destId="{6C651834-7F16-4B9B-88E7-95B46F682870}" srcOrd="6" destOrd="0" presId="urn:microsoft.com/office/officeart/2008/layout/BendingPictureCaptionList"/>
    <dgm:cxn modelId="{328E2692-EA0E-4FE7-939F-212D149A6DE9}" type="presParOf" srcId="{6C651834-7F16-4B9B-88E7-95B46F682870}" destId="{A52F2585-6E8D-4AC8-9654-3039320D1AD0}" srcOrd="0" destOrd="0" presId="urn:microsoft.com/office/officeart/2008/layout/BendingPictureCaptionList"/>
    <dgm:cxn modelId="{03CB3116-522F-430E-AB18-97F638D5F783}" type="presParOf" srcId="{6C651834-7F16-4B9B-88E7-95B46F682870}" destId="{5B42CEAF-D8B2-4BD8-BB63-A57D00BFD44E}" srcOrd="1" destOrd="0" presId="urn:microsoft.com/office/officeart/2008/layout/BendingPictureCaptionList"/>
    <dgm:cxn modelId="{2F5B18E5-F7C8-4778-BC9F-69282862FA1F}" type="presParOf" srcId="{F79CF16B-C4F9-4CFD-A80D-187B84F8F501}" destId="{CE64CD0A-5922-4EDA-A914-73B5E5DF7427}" srcOrd="7" destOrd="0" presId="urn:microsoft.com/office/officeart/2008/layout/BendingPictureCaptionList"/>
    <dgm:cxn modelId="{16F898C0-5340-4641-884E-BFADD6BF77D9}" type="presParOf" srcId="{F79CF16B-C4F9-4CFD-A80D-187B84F8F501}" destId="{BC4224EA-2573-4FB2-BDAB-B28FDA19021F}" srcOrd="8" destOrd="0" presId="urn:microsoft.com/office/officeart/2008/layout/BendingPictureCaptionList"/>
    <dgm:cxn modelId="{219C5492-AEEE-46B0-868B-39A09C004B46}" type="presParOf" srcId="{BC4224EA-2573-4FB2-BDAB-B28FDA19021F}" destId="{97BD51E4-B9B3-45DB-9A8F-19FE17308767}" srcOrd="0" destOrd="0" presId="urn:microsoft.com/office/officeart/2008/layout/BendingPictureCaptionList"/>
    <dgm:cxn modelId="{6386D3D8-79F9-4647-9FC9-48BCBACACC12}" type="presParOf" srcId="{BC4224EA-2573-4FB2-BDAB-B28FDA19021F}" destId="{D49130A6-02D8-41E1-9A2C-7115EF1F769C}" srcOrd="1" destOrd="0" presId="urn:microsoft.com/office/officeart/2008/layout/BendingPictureCaptionList"/>
    <dgm:cxn modelId="{4FFC7150-6CF0-458A-AD0A-19CA4CE645E6}" type="presParOf" srcId="{F79CF16B-C4F9-4CFD-A80D-187B84F8F501}" destId="{92AAC500-3049-4D0C-994D-034F9647AC66}" srcOrd="9" destOrd="0" presId="urn:microsoft.com/office/officeart/2008/layout/BendingPictureCaptionList"/>
    <dgm:cxn modelId="{C2A6292D-4C62-451C-B783-5AAAD0229BC9}" type="presParOf" srcId="{F79CF16B-C4F9-4CFD-A80D-187B84F8F501}" destId="{9F4A5AC9-1B6A-45D8-B49D-9C8A17AD49E7}" srcOrd="10" destOrd="0" presId="urn:microsoft.com/office/officeart/2008/layout/BendingPictureCaptionList"/>
    <dgm:cxn modelId="{786B5625-A768-4194-9E00-B183B5419C9C}" type="presParOf" srcId="{9F4A5AC9-1B6A-45D8-B49D-9C8A17AD49E7}" destId="{1C7E638E-50FB-4502-8126-29E647BB2B38}" srcOrd="0" destOrd="0" presId="urn:microsoft.com/office/officeart/2008/layout/BendingPictureCaptionList"/>
    <dgm:cxn modelId="{5AAC4FD2-6F31-4FFE-8422-3CB5D0952B6F}" type="presParOf" srcId="{9F4A5AC9-1B6A-45D8-B49D-9C8A17AD49E7}" destId="{8E1F9992-5885-4462-8D02-F4402EAF50F6}" srcOrd="1" destOrd="0" presId="urn:microsoft.com/office/officeart/2008/layout/BendingPictureCaptionList"/>
    <dgm:cxn modelId="{F8703766-DDF7-40BB-9605-824C82AE43B5}" type="presParOf" srcId="{F79CF16B-C4F9-4CFD-A80D-187B84F8F501}" destId="{B2669BB2-FBDB-49E7-A939-DD4A8B79B263}" srcOrd="11" destOrd="0" presId="urn:microsoft.com/office/officeart/2008/layout/BendingPictureCaptionList"/>
    <dgm:cxn modelId="{79DEFDBD-52E7-4BEB-8B0D-EA3C3F736DD3}" type="presParOf" srcId="{F79CF16B-C4F9-4CFD-A80D-187B84F8F501}" destId="{66F51234-09E5-424F-A8F9-DC6DB2594E07}" srcOrd="12" destOrd="0" presId="urn:microsoft.com/office/officeart/2008/layout/BendingPictureCaptionList"/>
    <dgm:cxn modelId="{65D44D3B-E2E4-4729-89EB-F401A3CFA383}" type="presParOf" srcId="{66F51234-09E5-424F-A8F9-DC6DB2594E07}" destId="{615BABCE-0805-49BE-BC67-E6A258844D97}" srcOrd="0" destOrd="0" presId="urn:microsoft.com/office/officeart/2008/layout/BendingPictureCaptionList"/>
    <dgm:cxn modelId="{7FD54A78-F55C-4E14-83E6-0D11F30D2A22}" type="presParOf" srcId="{66F51234-09E5-424F-A8F9-DC6DB2594E07}" destId="{F5E3FF7E-FFE7-4F7B-9847-1ED62436F044}" srcOrd="1" destOrd="0" presId="urn:microsoft.com/office/officeart/2008/layout/BendingPictureCaptionList"/>
    <dgm:cxn modelId="{2A1C126A-B160-4F51-9BE5-7A6781A02143}" type="presParOf" srcId="{F79CF16B-C4F9-4CFD-A80D-187B84F8F501}" destId="{FBB6640A-39A4-4FC0-8101-CF9622576A12}" srcOrd="13" destOrd="0" presId="urn:microsoft.com/office/officeart/2008/layout/BendingPictureCaptionList"/>
    <dgm:cxn modelId="{D1F88D44-A420-4B80-84F0-15BEE15951DD}" type="presParOf" srcId="{F79CF16B-C4F9-4CFD-A80D-187B84F8F501}" destId="{D53C8280-4B7A-41A9-A1B3-D2D20100E8EF}" srcOrd="14" destOrd="0" presId="urn:microsoft.com/office/officeart/2008/layout/BendingPictureCaptionList"/>
    <dgm:cxn modelId="{48549777-6ABC-45EC-865A-BB33DC762960}" type="presParOf" srcId="{D53C8280-4B7A-41A9-A1B3-D2D20100E8EF}" destId="{D6FBA4FD-4AF7-4743-8D74-B2BB8789DA36}" srcOrd="0" destOrd="0" presId="urn:microsoft.com/office/officeart/2008/layout/BendingPictureCaptionList"/>
    <dgm:cxn modelId="{73371AA9-2D74-480F-8E3F-D168601AFF86}" type="presParOf" srcId="{D53C8280-4B7A-41A9-A1B3-D2D20100E8EF}" destId="{4D28E789-0175-4CEB-9998-85DF0D6EFA19}" srcOrd="1" destOrd="0" presId="urn:microsoft.com/office/officeart/2008/layout/BendingPictureCaptionList"/>
    <dgm:cxn modelId="{FCDDEDDB-DB5E-4346-A658-1D8491136A73}" type="presParOf" srcId="{F79CF16B-C4F9-4CFD-A80D-187B84F8F501}" destId="{07A09124-A142-4987-AAAB-16B3FD16D484}" srcOrd="15" destOrd="0" presId="urn:microsoft.com/office/officeart/2008/layout/BendingPictureCaptionList"/>
    <dgm:cxn modelId="{EE3E12A2-7AD2-44BE-9A31-86547EF6B2AD}" type="presParOf" srcId="{F79CF16B-C4F9-4CFD-A80D-187B84F8F501}" destId="{E4DCFA1C-2246-4EEC-B654-E65B94473AFE}" srcOrd="16" destOrd="0" presId="urn:microsoft.com/office/officeart/2008/layout/BendingPictureCaptionList"/>
    <dgm:cxn modelId="{F1780C85-2B03-47A1-8037-53620297BE64}" type="presParOf" srcId="{E4DCFA1C-2246-4EEC-B654-E65B94473AFE}" destId="{0EB5DAF8-55CF-4550-924D-5165CF7CFAD9}" srcOrd="0" destOrd="0" presId="urn:microsoft.com/office/officeart/2008/layout/BendingPictureCaptionList"/>
    <dgm:cxn modelId="{361125AC-AE13-4E43-BC45-0B267E049E40}" type="presParOf" srcId="{E4DCFA1C-2246-4EEC-B654-E65B94473AFE}" destId="{EFD802C9-442D-4AD2-88E6-20244EEF04B0}"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DACD12-B5A2-4E88-8D48-2A81860AD9FD}"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81BDABC3-CBDE-4A87-A94C-4D1E82F52647}">
      <dgm:prSet phldrT="[Text]" custT="1"/>
      <dgm:spPr/>
      <dgm:t>
        <a:bodyPr/>
        <a:lstStyle/>
        <a:p>
          <a:pPr>
            <a:lnSpc>
              <a:spcPct val="100000"/>
            </a:lnSpc>
          </a:pPr>
          <a:r>
            <a:rPr lang="en-US" sz="4000" dirty="0">
              <a:latin typeface="Oswald" panose="00000500000000000000" pitchFamily="2" charset="0"/>
            </a:rPr>
            <a:t>Start</a:t>
          </a:r>
        </a:p>
      </dgm:t>
    </dgm:pt>
    <dgm:pt modelId="{6C68D7FF-074F-4073-898F-F52B50E0B065}" type="parTrans" cxnId="{D395A554-D051-4602-84A1-D02661391D09}">
      <dgm:prSet/>
      <dgm:spPr/>
      <dgm:t>
        <a:bodyPr/>
        <a:lstStyle/>
        <a:p>
          <a:endParaRPr lang="en-US"/>
        </a:p>
      </dgm:t>
    </dgm:pt>
    <dgm:pt modelId="{E19A5281-2808-4215-8A70-7B283B2B31E1}" type="sibTrans" cxnId="{D395A554-D051-4602-84A1-D02661391D09}">
      <dgm:prSet/>
      <dgm:spPr/>
      <dgm:t>
        <a:bodyPr/>
        <a:lstStyle/>
        <a:p>
          <a:endParaRPr lang="en-US"/>
        </a:p>
      </dgm:t>
    </dgm:pt>
    <dgm:pt modelId="{4ABBCE4A-2203-4116-9B29-65B3C4136B62}">
      <dgm:prSet phldrT="[Text]" custT="1"/>
      <dgm:spPr/>
      <dgm:t>
        <a:bodyPr anchor="ctr"/>
        <a:lstStyle/>
        <a:p>
          <a:pPr algn="l">
            <a:buFont typeface="Arial" panose="020B0604020202020204" pitchFamily="34" charset="0"/>
            <a:buNone/>
          </a:pPr>
          <a:r>
            <a:rPr lang="en-US" sz="2800" dirty="0">
              <a:latin typeface="Open Sans Light" pitchFamily="2" charset="0"/>
              <a:ea typeface="Open Sans Light" pitchFamily="2" charset="0"/>
              <a:cs typeface="Open Sans Light" pitchFamily="2" charset="0"/>
            </a:rPr>
            <a:t>What practice do you want to begin that will bring fresh energy and growth to your role?</a:t>
          </a:r>
          <a:endParaRPr lang="en-US" sz="2800" dirty="0"/>
        </a:p>
      </dgm:t>
    </dgm:pt>
    <dgm:pt modelId="{1B31D62A-7545-489F-956B-0DA040C2549E}" type="parTrans" cxnId="{759D4BA5-CF37-44C3-A600-B2B116C7F875}">
      <dgm:prSet/>
      <dgm:spPr/>
      <dgm:t>
        <a:bodyPr/>
        <a:lstStyle/>
        <a:p>
          <a:endParaRPr lang="en-US"/>
        </a:p>
      </dgm:t>
    </dgm:pt>
    <dgm:pt modelId="{01C212CA-A77D-4696-BC4C-38C511E494BC}" type="sibTrans" cxnId="{759D4BA5-CF37-44C3-A600-B2B116C7F875}">
      <dgm:prSet/>
      <dgm:spPr/>
      <dgm:t>
        <a:bodyPr/>
        <a:lstStyle/>
        <a:p>
          <a:endParaRPr lang="en-US"/>
        </a:p>
      </dgm:t>
    </dgm:pt>
    <dgm:pt modelId="{5E19E4C8-2064-4670-92EE-8FC26EF6CC89}">
      <dgm:prSet phldrT="[Text]" custT="1"/>
      <dgm:spPr/>
      <dgm:t>
        <a:bodyPr/>
        <a:lstStyle/>
        <a:p>
          <a:pPr>
            <a:lnSpc>
              <a:spcPct val="100000"/>
            </a:lnSpc>
          </a:pPr>
          <a:r>
            <a:rPr lang="en-US" sz="4000" dirty="0">
              <a:latin typeface="Oswald" panose="00000500000000000000" pitchFamily="2" charset="0"/>
            </a:rPr>
            <a:t>Stop</a:t>
          </a:r>
        </a:p>
      </dgm:t>
    </dgm:pt>
    <dgm:pt modelId="{56C2860E-6842-4520-BB9A-C62073E3CB76}" type="parTrans" cxnId="{AC0CFF65-0675-45BE-9C15-CC16C31B1B03}">
      <dgm:prSet/>
      <dgm:spPr/>
      <dgm:t>
        <a:bodyPr/>
        <a:lstStyle/>
        <a:p>
          <a:endParaRPr lang="en-US"/>
        </a:p>
      </dgm:t>
    </dgm:pt>
    <dgm:pt modelId="{471BBBB0-B067-46ED-A06F-196DD6EA08BD}" type="sibTrans" cxnId="{AC0CFF65-0675-45BE-9C15-CC16C31B1B03}">
      <dgm:prSet/>
      <dgm:spPr/>
      <dgm:t>
        <a:bodyPr/>
        <a:lstStyle/>
        <a:p>
          <a:endParaRPr lang="en-US"/>
        </a:p>
      </dgm:t>
    </dgm:pt>
    <dgm:pt modelId="{CDFC2A48-69F2-4523-A984-4C03C9FA2574}">
      <dgm:prSet phldrT="[Text]" custT="1"/>
      <dgm:spPr/>
      <dgm:t>
        <a:bodyPr anchor="ctr"/>
        <a:lstStyle/>
        <a:p>
          <a:pPr algn="l">
            <a:buFont typeface="Arial" panose="020B0604020202020204" pitchFamily="34" charset="0"/>
            <a:buNone/>
          </a:pPr>
          <a:r>
            <a:rPr lang="en-US" sz="3000" dirty="0">
              <a:latin typeface="Open Sans Light" pitchFamily="2" charset="0"/>
              <a:ea typeface="Open Sans Light" pitchFamily="2" charset="0"/>
              <a:cs typeface="Open Sans Light" pitchFamily="2" charset="0"/>
            </a:rPr>
            <a:t>What commitment or routine drains your energy and keeps you from leading effectively?</a:t>
          </a:r>
          <a:endParaRPr lang="en-US" sz="3000" dirty="0"/>
        </a:p>
      </dgm:t>
    </dgm:pt>
    <dgm:pt modelId="{F143224C-F178-4262-89EC-8E9D5F900AA6}" type="parTrans" cxnId="{78BE0D35-4734-4AA8-8F43-C8E0C6F76F9B}">
      <dgm:prSet/>
      <dgm:spPr/>
      <dgm:t>
        <a:bodyPr/>
        <a:lstStyle/>
        <a:p>
          <a:endParaRPr lang="en-US"/>
        </a:p>
      </dgm:t>
    </dgm:pt>
    <dgm:pt modelId="{E7F25AAC-7E53-4452-9141-BF668D445727}" type="sibTrans" cxnId="{78BE0D35-4734-4AA8-8F43-C8E0C6F76F9B}">
      <dgm:prSet/>
      <dgm:spPr/>
      <dgm:t>
        <a:bodyPr/>
        <a:lstStyle/>
        <a:p>
          <a:endParaRPr lang="en-US"/>
        </a:p>
      </dgm:t>
    </dgm:pt>
    <dgm:pt modelId="{B88DDFBD-50F8-42C5-B9D7-4832D1EAF15D}">
      <dgm:prSet phldrT="[Text]" custT="1"/>
      <dgm:spPr/>
      <dgm:t>
        <a:bodyPr/>
        <a:lstStyle/>
        <a:p>
          <a:pPr>
            <a:lnSpc>
              <a:spcPct val="100000"/>
            </a:lnSpc>
          </a:pPr>
          <a:r>
            <a:rPr lang="en-US" sz="4000" dirty="0">
              <a:latin typeface="Oswald" panose="00000500000000000000" pitchFamily="2" charset="0"/>
            </a:rPr>
            <a:t>Continue</a:t>
          </a:r>
        </a:p>
      </dgm:t>
    </dgm:pt>
    <dgm:pt modelId="{2404014C-2E84-4CD4-B94F-6C672FE61617}" type="parTrans" cxnId="{0563CAD1-20B4-4B0C-A868-7C5393FF9C96}">
      <dgm:prSet/>
      <dgm:spPr/>
      <dgm:t>
        <a:bodyPr/>
        <a:lstStyle/>
        <a:p>
          <a:endParaRPr lang="en-US"/>
        </a:p>
      </dgm:t>
    </dgm:pt>
    <dgm:pt modelId="{0830D3E8-3FD0-4D71-98BF-DAEDECF0BCFC}" type="sibTrans" cxnId="{0563CAD1-20B4-4B0C-A868-7C5393FF9C96}">
      <dgm:prSet/>
      <dgm:spPr/>
      <dgm:t>
        <a:bodyPr/>
        <a:lstStyle/>
        <a:p>
          <a:endParaRPr lang="en-US"/>
        </a:p>
      </dgm:t>
    </dgm:pt>
    <dgm:pt modelId="{6F9A560E-A0E8-4558-BFEB-3FCA9FCF1F74}">
      <dgm:prSet phldrT="[Text]" custT="1"/>
      <dgm:spPr/>
      <dgm:t>
        <a:bodyPr anchor="ctr"/>
        <a:lstStyle/>
        <a:p>
          <a:pPr algn="l">
            <a:buFont typeface="Arial" panose="020B0604020202020204" pitchFamily="34" charset="0"/>
            <a:buNone/>
          </a:pPr>
          <a:r>
            <a:rPr lang="en-US" sz="3000" dirty="0">
              <a:latin typeface="Open Sans Light" pitchFamily="2" charset="0"/>
              <a:ea typeface="Open Sans Light" pitchFamily="2" charset="0"/>
              <a:cs typeface="Open Sans Light" pitchFamily="2" charset="0"/>
            </a:rPr>
            <a:t>How can you amplify or build on the approaches that are already working well?</a:t>
          </a:r>
          <a:endParaRPr lang="en-US" sz="3000" dirty="0"/>
        </a:p>
      </dgm:t>
    </dgm:pt>
    <dgm:pt modelId="{589F22A4-3C7C-47ED-B7CD-DCE09F7AE776}" type="parTrans" cxnId="{C1FA351D-A6D0-4F46-B164-F9004F18BB61}">
      <dgm:prSet/>
      <dgm:spPr/>
      <dgm:t>
        <a:bodyPr/>
        <a:lstStyle/>
        <a:p>
          <a:endParaRPr lang="en-US"/>
        </a:p>
      </dgm:t>
    </dgm:pt>
    <dgm:pt modelId="{F428CEEC-CAFA-446C-81FE-2E9A87151022}" type="sibTrans" cxnId="{C1FA351D-A6D0-4F46-B164-F9004F18BB61}">
      <dgm:prSet/>
      <dgm:spPr/>
      <dgm:t>
        <a:bodyPr/>
        <a:lstStyle/>
        <a:p>
          <a:endParaRPr lang="en-US"/>
        </a:p>
      </dgm:t>
    </dgm:pt>
    <dgm:pt modelId="{2A5A41CD-828E-4056-B923-A65E90FE7C9C}" type="pres">
      <dgm:prSet presAssocID="{40DACD12-B5A2-4E88-8D48-2A81860AD9FD}" presName="Name0" presStyleCnt="0">
        <dgm:presLayoutVars>
          <dgm:chPref val="3"/>
          <dgm:dir/>
          <dgm:animLvl val="lvl"/>
          <dgm:resizeHandles/>
        </dgm:presLayoutVars>
      </dgm:prSet>
      <dgm:spPr/>
    </dgm:pt>
    <dgm:pt modelId="{AD69D0B3-F9DE-46EC-95B4-519A6BFC4053}" type="pres">
      <dgm:prSet presAssocID="{81BDABC3-CBDE-4A87-A94C-4D1E82F52647}" presName="horFlow" presStyleCnt="0"/>
      <dgm:spPr/>
    </dgm:pt>
    <dgm:pt modelId="{23844551-881A-4A34-84EC-0316B9A4AE3B}" type="pres">
      <dgm:prSet presAssocID="{81BDABC3-CBDE-4A87-A94C-4D1E82F52647}" presName="bigChev" presStyleLbl="node1" presStyleIdx="0" presStyleCnt="3" custScaleX="84579"/>
      <dgm:spPr/>
    </dgm:pt>
    <dgm:pt modelId="{815E6458-A491-4E60-A389-A1099DD52D9C}" type="pres">
      <dgm:prSet presAssocID="{1B31D62A-7545-489F-956B-0DA040C2549E}" presName="parTrans" presStyleCnt="0"/>
      <dgm:spPr/>
    </dgm:pt>
    <dgm:pt modelId="{202B14A5-B260-4E10-8D65-AE7EBE59FB6E}" type="pres">
      <dgm:prSet presAssocID="{4ABBCE4A-2203-4116-9B29-65B3C4136B62}" presName="node" presStyleLbl="alignAccFollowNode1" presStyleIdx="0" presStyleCnt="3" custScaleX="245616">
        <dgm:presLayoutVars>
          <dgm:bulletEnabled val="1"/>
        </dgm:presLayoutVars>
      </dgm:prSet>
      <dgm:spPr/>
    </dgm:pt>
    <dgm:pt modelId="{58FAFD8E-7EC6-4435-8FF8-93E0FA2F450A}" type="pres">
      <dgm:prSet presAssocID="{81BDABC3-CBDE-4A87-A94C-4D1E82F52647}" presName="vSp" presStyleCnt="0"/>
      <dgm:spPr/>
    </dgm:pt>
    <dgm:pt modelId="{89020CEE-0970-416C-89B9-6574D2AAF811}" type="pres">
      <dgm:prSet presAssocID="{5E19E4C8-2064-4670-92EE-8FC26EF6CC89}" presName="horFlow" presStyleCnt="0"/>
      <dgm:spPr/>
    </dgm:pt>
    <dgm:pt modelId="{8F186EF0-3F10-4451-ABA9-C90379484D9C}" type="pres">
      <dgm:prSet presAssocID="{5E19E4C8-2064-4670-92EE-8FC26EF6CC89}" presName="bigChev" presStyleLbl="node1" presStyleIdx="1" presStyleCnt="3" custScaleX="84579"/>
      <dgm:spPr/>
    </dgm:pt>
    <dgm:pt modelId="{91AAAA37-1F2B-4DE2-B749-D51E7F595238}" type="pres">
      <dgm:prSet presAssocID="{F143224C-F178-4262-89EC-8E9D5F900AA6}" presName="parTrans" presStyleCnt="0"/>
      <dgm:spPr/>
    </dgm:pt>
    <dgm:pt modelId="{2FE8D0A1-D814-4F65-96F3-717E411E928B}" type="pres">
      <dgm:prSet presAssocID="{CDFC2A48-69F2-4523-A984-4C03C9FA2574}" presName="node" presStyleLbl="alignAccFollowNode1" presStyleIdx="1" presStyleCnt="3" custScaleX="245616">
        <dgm:presLayoutVars>
          <dgm:bulletEnabled val="1"/>
        </dgm:presLayoutVars>
      </dgm:prSet>
      <dgm:spPr/>
    </dgm:pt>
    <dgm:pt modelId="{5C034D24-4C94-4BEB-A905-73225C5CB956}" type="pres">
      <dgm:prSet presAssocID="{5E19E4C8-2064-4670-92EE-8FC26EF6CC89}" presName="vSp" presStyleCnt="0"/>
      <dgm:spPr/>
    </dgm:pt>
    <dgm:pt modelId="{7E2688C6-AA6E-415D-88BD-5470C7E7DD7D}" type="pres">
      <dgm:prSet presAssocID="{B88DDFBD-50F8-42C5-B9D7-4832D1EAF15D}" presName="horFlow" presStyleCnt="0"/>
      <dgm:spPr/>
    </dgm:pt>
    <dgm:pt modelId="{ADB9C720-D821-4A4E-B40D-A3DC33D7FA0C}" type="pres">
      <dgm:prSet presAssocID="{B88DDFBD-50F8-42C5-B9D7-4832D1EAF15D}" presName="bigChev" presStyleLbl="node1" presStyleIdx="2" presStyleCnt="3" custScaleX="84579"/>
      <dgm:spPr/>
    </dgm:pt>
    <dgm:pt modelId="{ACE097F1-1FD6-4AFE-B617-45BA3AE3D237}" type="pres">
      <dgm:prSet presAssocID="{589F22A4-3C7C-47ED-B7CD-DCE09F7AE776}" presName="parTrans" presStyleCnt="0"/>
      <dgm:spPr/>
    </dgm:pt>
    <dgm:pt modelId="{6BA3A176-4955-4F64-A985-FC520435EBFE}" type="pres">
      <dgm:prSet presAssocID="{6F9A560E-A0E8-4558-BFEB-3FCA9FCF1F74}" presName="node" presStyleLbl="alignAccFollowNode1" presStyleIdx="2" presStyleCnt="3" custScaleX="245616">
        <dgm:presLayoutVars>
          <dgm:bulletEnabled val="1"/>
        </dgm:presLayoutVars>
      </dgm:prSet>
      <dgm:spPr/>
    </dgm:pt>
  </dgm:ptLst>
  <dgm:cxnLst>
    <dgm:cxn modelId="{0AE25713-6E4B-458F-AA49-3F98EAD83CD4}" type="presOf" srcId="{4ABBCE4A-2203-4116-9B29-65B3C4136B62}" destId="{202B14A5-B260-4E10-8D65-AE7EBE59FB6E}" srcOrd="0" destOrd="0" presId="urn:microsoft.com/office/officeart/2005/8/layout/lProcess3"/>
    <dgm:cxn modelId="{C1FA351D-A6D0-4F46-B164-F9004F18BB61}" srcId="{B88DDFBD-50F8-42C5-B9D7-4832D1EAF15D}" destId="{6F9A560E-A0E8-4558-BFEB-3FCA9FCF1F74}" srcOrd="0" destOrd="0" parTransId="{589F22A4-3C7C-47ED-B7CD-DCE09F7AE776}" sibTransId="{F428CEEC-CAFA-446C-81FE-2E9A87151022}"/>
    <dgm:cxn modelId="{67F54222-7112-4003-A161-B7FE6FE0D1F8}" type="presOf" srcId="{B88DDFBD-50F8-42C5-B9D7-4832D1EAF15D}" destId="{ADB9C720-D821-4A4E-B40D-A3DC33D7FA0C}" srcOrd="0" destOrd="0" presId="urn:microsoft.com/office/officeart/2005/8/layout/lProcess3"/>
    <dgm:cxn modelId="{78BE0D35-4734-4AA8-8F43-C8E0C6F76F9B}" srcId="{5E19E4C8-2064-4670-92EE-8FC26EF6CC89}" destId="{CDFC2A48-69F2-4523-A984-4C03C9FA2574}" srcOrd="0" destOrd="0" parTransId="{F143224C-F178-4262-89EC-8E9D5F900AA6}" sibTransId="{E7F25AAC-7E53-4452-9141-BF668D445727}"/>
    <dgm:cxn modelId="{9535263E-112C-43C6-831E-4051BAA71318}" type="presOf" srcId="{81BDABC3-CBDE-4A87-A94C-4D1E82F52647}" destId="{23844551-881A-4A34-84EC-0316B9A4AE3B}" srcOrd="0" destOrd="0" presId="urn:microsoft.com/office/officeart/2005/8/layout/lProcess3"/>
    <dgm:cxn modelId="{490C7040-E77A-4448-8F99-61875832F974}" type="presOf" srcId="{5E19E4C8-2064-4670-92EE-8FC26EF6CC89}" destId="{8F186EF0-3F10-4451-ABA9-C90379484D9C}" srcOrd="0" destOrd="0" presId="urn:microsoft.com/office/officeart/2005/8/layout/lProcess3"/>
    <dgm:cxn modelId="{66DFB861-D4FF-43B8-86FB-0BAEAC118407}" type="presOf" srcId="{6F9A560E-A0E8-4558-BFEB-3FCA9FCF1F74}" destId="{6BA3A176-4955-4F64-A985-FC520435EBFE}" srcOrd="0" destOrd="0" presId="urn:microsoft.com/office/officeart/2005/8/layout/lProcess3"/>
    <dgm:cxn modelId="{AC0CFF65-0675-45BE-9C15-CC16C31B1B03}" srcId="{40DACD12-B5A2-4E88-8D48-2A81860AD9FD}" destId="{5E19E4C8-2064-4670-92EE-8FC26EF6CC89}" srcOrd="1" destOrd="0" parTransId="{56C2860E-6842-4520-BB9A-C62073E3CB76}" sibTransId="{471BBBB0-B067-46ED-A06F-196DD6EA08BD}"/>
    <dgm:cxn modelId="{D395A554-D051-4602-84A1-D02661391D09}" srcId="{40DACD12-B5A2-4E88-8D48-2A81860AD9FD}" destId="{81BDABC3-CBDE-4A87-A94C-4D1E82F52647}" srcOrd="0" destOrd="0" parTransId="{6C68D7FF-074F-4073-898F-F52B50E0B065}" sibTransId="{E19A5281-2808-4215-8A70-7B283B2B31E1}"/>
    <dgm:cxn modelId="{D8755B89-8DC6-43C6-B00C-80A4BD2F7610}" type="presOf" srcId="{40DACD12-B5A2-4E88-8D48-2A81860AD9FD}" destId="{2A5A41CD-828E-4056-B923-A65E90FE7C9C}" srcOrd="0" destOrd="0" presId="urn:microsoft.com/office/officeart/2005/8/layout/lProcess3"/>
    <dgm:cxn modelId="{759D4BA5-CF37-44C3-A600-B2B116C7F875}" srcId="{81BDABC3-CBDE-4A87-A94C-4D1E82F52647}" destId="{4ABBCE4A-2203-4116-9B29-65B3C4136B62}" srcOrd="0" destOrd="0" parTransId="{1B31D62A-7545-489F-956B-0DA040C2549E}" sibTransId="{01C212CA-A77D-4696-BC4C-38C511E494BC}"/>
    <dgm:cxn modelId="{7B81BACD-95DA-4D7F-8D43-438E2E164FB8}" type="presOf" srcId="{CDFC2A48-69F2-4523-A984-4C03C9FA2574}" destId="{2FE8D0A1-D814-4F65-96F3-717E411E928B}" srcOrd="0" destOrd="0" presId="urn:microsoft.com/office/officeart/2005/8/layout/lProcess3"/>
    <dgm:cxn modelId="{0563CAD1-20B4-4B0C-A868-7C5393FF9C96}" srcId="{40DACD12-B5A2-4E88-8D48-2A81860AD9FD}" destId="{B88DDFBD-50F8-42C5-B9D7-4832D1EAF15D}" srcOrd="2" destOrd="0" parTransId="{2404014C-2E84-4CD4-B94F-6C672FE61617}" sibTransId="{0830D3E8-3FD0-4D71-98BF-DAEDECF0BCFC}"/>
    <dgm:cxn modelId="{ED8BF4E9-8A51-4043-AADC-26C232ADB7C5}" type="presParOf" srcId="{2A5A41CD-828E-4056-B923-A65E90FE7C9C}" destId="{AD69D0B3-F9DE-46EC-95B4-519A6BFC4053}" srcOrd="0" destOrd="0" presId="urn:microsoft.com/office/officeart/2005/8/layout/lProcess3"/>
    <dgm:cxn modelId="{0EB386C3-5CE0-4601-9B5E-B08988F50BA4}" type="presParOf" srcId="{AD69D0B3-F9DE-46EC-95B4-519A6BFC4053}" destId="{23844551-881A-4A34-84EC-0316B9A4AE3B}" srcOrd="0" destOrd="0" presId="urn:microsoft.com/office/officeart/2005/8/layout/lProcess3"/>
    <dgm:cxn modelId="{E8DC7F45-A4F4-4D6C-A71E-880B769C4ACF}" type="presParOf" srcId="{AD69D0B3-F9DE-46EC-95B4-519A6BFC4053}" destId="{815E6458-A491-4E60-A389-A1099DD52D9C}" srcOrd="1" destOrd="0" presId="urn:microsoft.com/office/officeart/2005/8/layout/lProcess3"/>
    <dgm:cxn modelId="{6904DA79-7620-48B3-9340-E776CFDED170}" type="presParOf" srcId="{AD69D0B3-F9DE-46EC-95B4-519A6BFC4053}" destId="{202B14A5-B260-4E10-8D65-AE7EBE59FB6E}" srcOrd="2" destOrd="0" presId="urn:microsoft.com/office/officeart/2005/8/layout/lProcess3"/>
    <dgm:cxn modelId="{A199E12C-C83C-469E-BD92-8209805C9074}" type="presParOf" srcId="{2A5A41CD-828E-4056-B923-A65E90FE7C9C}" destId="{58FAFD8E-7EC6-4435-8FF8-93E0FA2F450A}" srcOrd="1" destOrd="0" presId="urn:microsoft.com/office/officeart/2005/8/layout/lProcess3"/>
    <dgm:cxn modelId="{BE6A32D1-7ED4-4CC5-B8D5-B18F45A3F7FA}" type="presParOf" srcId="{2A5A41CD-828E-4056-B923-A65E90FE7C9C}" destId="{89020CEE-0970-416C-89B9-6574D2AAF811}" srcOrd="2" destOrd="0" presId="urn:microsoft.com/office/officeart/2005/8/layout/lProcess3"/>
    <dgm:cxn modelId="{9EA49FAD-329B-4D79-BEB9-9132919E4C27}" type="presParOf" srcId="{89020CEE-0970-416C-89B9-6574D2AAF811}" destId="{8F186EF0-3F10-4451-ABA9-C90379484D9C}" srcOrd="0" destOrd="0" presId="urn:microsoft.com/office/officeart/2005/8/layout/lProcess3"/>
    <dgm:cxn modelId="{6E133F56-008D-4183-B267-EC662E2129CA}" type="presParOf" srcId="{89020CEE-0970-416C-89B9-6574D2AAF811}" destId="{91AAAA37-1F2B-4DE2-B749-D51E7F595238}" srcOrd="1" destOrd="0" presId="urn:microsoft.com/office/officeart/2005/8/layout/lProcess3"/>
    <dgm:cxn modelId="{8A4A0129-F5F6-477F-A8DA-835619993608}" type="presParOf" srcId="{89020CEE-0970-416C-89B9-6574D2AAF811}" destId="{2FE8D0A1-D814-4F65-96F3-717E411E928B}" srcOrd="2" destOrd="0" presId="urn:microsoft.com/office/officeart/2005/8/layout/lProcess3"/>
    <dgm:cxn modelId="{EB98F2EE-9FD8-4043-8CBD-DA66F827710F}" type="presParOf" srcId="{2A5A41CD-828E-4056-B923-A65E90FE7C9C}" destId="{5C034D24-4C94-4BEB-A905-73225C5CB956}" srcOrd="3" destOrd="0" presId="urn:microsoft.com/office/officeart/2005/8/layout/lProcess3"/>
    <dgm:cxn modelId="{01B2E951-6868-48BA-A5BA-92D4F36D103C}" type="presParOf" srcId="{2A5A41CD-828E-4056-B923-A65E90FE7C9C}" destId="{7E2688C6-AA6E-415D-88BD-5470C7E7DD7D}" srcOrd="4" destOrd="0" presId="urn:microsoft.com/office/officeart/2005/8/layout/lProcess3"/>
    <dgm:cxn modelId="{377E33F4-E256-40E9-84C0-F35107A032FB}" type="presParOf" srcId="{7E2688C6-AA6E-415D-88BD-5470C7E7DD7D}" destId="{ADB9C720-D821-4A4E-B40D-A3DC33D7FA0C}" srcOrd="0" destOrd="0" presId="urn:microsoft.com/office/officeart/2005/8/layout/lProcess3"/>
    <dgm:cxn modelId="{C0131823-62A4-4769-B012-BB615C40412D}" type="presParOf" srcId="{7E2688C6-AA6E-415D-88BD-5470C7E7DD7D}" destId="{ACE097F1-1FD6-4AFE-B617-45BA3AE3D237}" srcOrd="1" destOrd="0" presId="urn:microsoft.com/office/officeart/2005/8/layout/lProcess3"/>
    <dgm:cxn modelId="{A11EC27B-8F62-4AB4-B02C-4695A7D4E349}" type="presParOf" srcId="{7E2688C6-AA6E-415D-88BD-5470C7E7DD7D}" destId="{6BA3A176-4955-4F64-A985-FC520435EBFE}"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DA2BF-98B6-4BCF-BB59-170DAD6B9391}">
      <dsp:nvSpPr>
        <dsp:cNvPr id="0" name=""/>
        <dsp:cNvSpPr/>
      </dsp:nvSpPr>
      <dsp:spPr>
        <a:xfrm>
          <a:off x="3952824" y="2969005"/>
          <a:ext cx="2488507" cy="248850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Oswald" panose="00000500000000000000" pitchFamily="2" charset="0"/>
              <a:ea typeface="Open Sans Light" pitchFamily="2" charset="0"/>
              <a:cs typeface="Open Sans Light" pitchFamily="2" charset="0"/>
            </a:rPr>
            <a:t>Effective Leadership</a:t>
          </a:r>
        </a:p>
      </dsp:txBody>
      <dsp:txXfrm>
        <a:off x="4317257" y="3333438"/>
        <a:ext cx="1759641" cy="1759641"/>
      </dsp:txXfrm>
    </dsp:sp>
    <dsp:sp modelId="{762C5040-CFD2-4421-A0D1-A69441F1E767}">
      <dsp:nvSpPr>
        <dsp:cNvPr id="0" name=""/>
        <dsp:cNvSpPr/>
      </dsp:nvSpPr>
      <dsp:spPr>
        <a:xfrm rot="12900000">
          <a:off x="2348812" y="2533217"/>
          <a:ext cx="1910712" cy="70922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07EB1D-33C1-4A1D-AF60-4AE1DE0C1D4A}">
      <dsp:nvSpPr>
        <dsp:cNvPr id="0" name=""/>
        <dsp:cNvSpPr/>
      </dsp:nvSpPr>
      <dsp:spPr>
        <a:xfrm>
          <a:off x="1339545" y="1394227"/>
          <a:ext cx="2364081" cy="189126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Open Sans Light" pitchFamily="2" charset="0"/>
              <a:ea typeface="Open Sans Light" pitchFamily="2" charset="0"/>
              <a:cs typeface="Open Sans Light" pitchFamily="2" charset="0"/>
            </a:rPr>
            <a:t>Self-awareness</a:t>
          </a:r>
        </a:p>
      </dsp:txBody>
      <dsp:txXfrm>
        <a:off x="1394938" y="1449620"/>
        <a:ext cx="2253295" cy="1780479"/>
      </dsp:txXfrm>
    </dsp:sp>
    <dsp:sp modelId="{E3182B8B-2737-4AC4-ACEF-5BD855D5E969}">
      <dsp:nvSpPr>
        <dsp:cNvPr id="0" name=""/>
        <dsp:cNvSpPr/>
      </dsp:nvSpPr>
      <dsp:spPr>
        <a:xfrm rot="16200000">
          <a:off x="4241721" y="1547831"/>
          <a:ext cx="1910712" cy="70922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F4F263-C50D-46AF-AB3B-B7D3738A8DBF}">
      <dsp:nvSpPr>
        <dsp:cNvPr id="0" name=""/>
        <dsp:cNvSpPr/>
      </dsp:nvSpPr>
      <dsp:spPr>
        <a:xfrm>
          <a:off x="4015037" y="1455"/>
          <a:ext cx="2364081" cy="189126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Open Sans Light" pitchFamily="2" charset="0"/>
              <a:ea typeface="Open Sans Light" pitchFamily="2" charset="0"/>
              <a:cs typeface="Open Sans Light" pitchFamily="2" charset="0"/>
            </a:rPr>
            <a:t>Situational Adaptability</a:t>
          </a:r>
        </a:p>
      </dsp:txBody>
      <dsp:txXfrm>
        <a:off x="4070430" y="56848"/>
        <a:ext cx="2253295" cy="1780479"/>
      </dsp:txXfrm>
    </dsp:sp>
    <dsp:sp modelId="{06B0BAF7-28EE-401D-8ED5-B7855CAE7EAB}">
      <dsp:nvSpPr>
        <dsp:cNvPr id="0" name=""/>
        <dsp:cNvSpPr/>
      </dsp:nvSpPr>
      <dsp:spPr>
        <a:xfrm rot="19500000">
          <a:off x="6134630" y="2533217"/>
          <a:ext cx="1910712" cy="70922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FC4B70-6B5E-40DA-BB04-03933E766691}">
      <dsp:nvSpPr>
        <dsp:cNvPr id="0" name=""/>
        <dsp:cNvSpPr/>
      </dsp:nvSpPr>
      <dsp:spPr>
        <a:xfrm>
          <a:off x="6690528" y="1394227"/>
          <a:ext cx="2364081" cy="1891265"/>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Open Sans Light" pitchFamily="2" charset="0"/>
              <a:ea typeface="Open Sans Light" pitchFamily="2" charset="0"/>
              <a:cs typeface="Open Sans Light" pitchFamily="2" charset="0"/>
            </a:rPr>
            <a:t>Team Alignment</a:t>
          </a:r>
        </a:p>
      </dsp:txBody>
      <dsp:txXfrm>
        <a:off x="6745921" y="1449620"/>
        <a:ext cx="2253295" cy="1780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4050-6321-47E5-B7B3-9C9629DD57EB}">
      <dsp:nvSpPr>
        <dsp:cNvPr id="0" name=""/>
        <dsp:cNvSpPr/>
      </dsp:nvSpPr>
      <dsp:spPr>
        <a:xfrm>
          <a:off x="4720660" y="2090293"/>
          <a:ext cx="2686046" cy="143888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Oswald" panose="00000500000000000000" pitchFamily="2" charset="0"/>
              <a:ea typeface="Open Sans Light" pitchFamily="2" charset="0"/>
              <a:cs typeface="Open Sans Light" pitchFamily="2" charset="0"/>
            </a:rPr>
            <a:t>Leadership Styles</a:t>
          </a:r>
        </a:p>
      </dsp:txBody>
      <dsp:txXfrm>
        <a:off x="4790900" y="2160533"/>
        <a:ext cx="2545566" cy="1298402"/>
      </dsp:txXfrm>
    </dsp:sp>
    <dsp:sp modelId="{FCC3DD27-0C5F-4EA0-9438-D5CAE2058078}">
      <dsp:nvSpPr>
        <dsp:cNvPr id="0" name=""/>
        <dsp:cNvSpPr/>
      </dsp:nvSpPr>
      <dsp:spPr>
        <a:xfrm rot="16200000">
          <a:off x="5609885" y="1627709"/>
          <a:ext cx="907595" cy="17571"/>
        </a:xfrm>
        <a:custGeom>
          <a:avLst/>
          <a:gdLst/>
          <a:ahLst/>
          <a:cxnLst/>
          <a:rect l="0" t="0" r="0" b="0"/>
          <a:pathLst>
            <a:path>
              <a:moveTo>
                <a:pt x="0" y="8785"/>
              </a:moveTo>
              <a:lnTo>
                <a:pt x="907595" y="8785"/>
              </a:lnTo>
            </a:path>
          </a:pathLst>
        </a:custGeom>
        <a:noFill/>
        <a:ln w="12700" cap="rnd" cmpd="sng" algn="ctr">
          <a:solidFill>
            <a:schemeClr val="accent3"/>
          </a:solidFill>
          <a:prstDash val="solid"/>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40994" y="1613805"/>
        <a:ext cx="45379" cy="45379"/>
      </dsp:txXfrm>
    </dsp:sp>
    <dsp:sp modelId="{FC1102FB-56E9-4C42-A889-E897E502A9AC}">
      <dsp:nvSpPr>
        <dsp:cNvPr id="0" name=""/>
        <dsp:cNvSpPr/>
      </dsp:nvSpPr>
      <dsp:spPr>
        <a:xfrm>
          <a:off x="5043676" y="23710"/>
          <a:ext cx="2040014" cy="1158987"/>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Autocratic</a:t>
          </a:r>
        </a:p>
      </dsp:txBody>
      <dsp:txXfrm>
        <a:off x="5100253" y="80287"/>
        <a:ext cx="1926860" cy="1045833"/>
      </dsp:txXfrm>
    </dsp:sp>
    <dsp:sp modelId="{B4933F83-51CD-4806-9CED-C3826F0B47BC}">
      <dsp:nvSpPr>
        <dsp:cNvPr id="0" name=""/>
        <dsp:cNvSpPr/>
      </dsp:nvSpPr>
      <dsp:spPr>
        <a:xfrm rot="19857288">
          <a:off x="6903598" y="1926099"/>
          <a:ext cx="1470847" cy="17571"/>
        </a:xfrm>
        <a:custGeom>
          <a:avLst/>
          <a:gdLst/>
          <a:ahLst/>
          <a:cxnLst/>
          <a:rect l="0" t="0" r="0" b="0"/>
          <a:pathLst>
            <a:path>
              <a:moveTo>
                <a:pt x="0" y="8785"/>
              </a:moveTo>
              <a:lnTo>
                <a:pt x="1470847" y="8785"/>
              </a:lnTo>
            </a:path>
          </a:pathLst>
        </a:custGeom>
        <a:noFill/>
        <a:ln w="12700" cap="rnd" cmpd="sng" algn="ctr">
          <a:solidFill>
            <a:schemeClr val="accent3"/>
          </a:solidFill>
          <a:prstDash val="solid"/>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02250" y="1898114"/>
        <a:ext cx="73542" cy="73542"/>
      </dsp:txXfrm>
    </dsp:sp>
    <dsp:sp modelId="{D11B5692-3825-41CD-84DC-B892A2CE3D3B}">
      <dsp:nvSpPr>
        <dsp:cNvPr id="0" name=""/>
        <dsp:cNvSpPr/>
      </dsp:nvSpPr>
      <dsp:spPr>
        <a:xfrm>
          <a:off x="7690910" y="529665"/>
          <a:ext cx="2869988" cy="1158987"/>
        </a:xfrm>
        <a:prstGeom prst="roundRect">
          <a:avLst/>
        </a:prstGeom>
        <a:solidFill>
          <a:schemeClr val="accent4">
            <a:hueOff val="-1688"/>
            <a:satOff val="19"/>
            <a:lumOff val="35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Bureaucratic</a:t>
          </a:r>
        </a:p>
      </dsp:txBody>
      <dsp:txXfrm>
        <a:off x="7747487" y="586242"/>
        <a:ext cx="2756834" cy="1045833"/>
      </dsp:txXfrm>
    </dsp:sp>
    <dsp:sp modelId="{15569B28-446D-4C1E-B238-4F310D54D281}">
      <dsp:nvSpPr>
        <dsp:cNvPr id="0" name=""/>
        <dsp:cNvSpPr/>
      </dsp:nvSpPr>
      <dsp:spPr>
        <a:xfrm rot="21311952">
          <a:off x="7388111" y="2632551"/>
          <a:ext cx="1361258" cy="17571"/>
        </a:xfrm>
        <a:custGeom>
          <a:avLst/>
          <a:gdLst/>
          <a:ahLst/>
          <a:cxnLst/>
          <a:rect l="0" t="0" r="0" b="0"/>
          <a:pathLst>
            <a:path>
              <a:moveTo>
                <a:pt x="0" y="8785"/>
              </a:moveTo>
              <a:lnTo>
                <a:pt x="1361258" y="8785"/>
              </a:lnTo>
            </a:path>
          </a:pathLst>
        </a:custGeom>
        <a:noFill/>
        <a:ln w="12700" cap="rnd" cmpd="sng" algn="ctr">
          <a:solidFill>
            <a:schemeClr val="accent3"/>
          </a:solidFill>
          <a:prstDash val="solid"/>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34708" y="2607306"/>
        <a:ext cx="68062" cy="68062"/>
      </dsp:txXfrm>
    </dsp:sp>
    <dsp:sp modelId="{5277C694-11DF-440D-9E42-22B6C1C849B2}">
      <dsp:nvSpPr>
        <dsp:cNvPr id="0" name=""/>
        <dsp:cNvSpPr/>
      </dsp:nvSpPr>
      <dsp:spPr>
        <a:xfrm>
          <a:off x="8725057" y="1898458"/>
          <a:ext cx="2578121" cy="1158987"/>
        </a:xfrm>
        <a:prstGeom prst="roundRect">
          <a:avLst/>
        </a:prstGeom>
        <a:solidFill>
          <a:schemeClr val="accent4">
            <a:hueOff val="-3376"/>
            <a:satOff val="39"/>
            <a:lumOff val="701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Laissez-faire</a:t>
          </a:r>
        </a:p>
      </dsp:txBody>
      <dsp:txXfrm>
        <a:off x="8781634" y="1955035"/>
        <a:ext cx="2464967" cy="1045833"/>
      </dsp:txXfrm>
    </dsp:sp>
    <dsp:sp modelId="{7C5E9989-7292-4C88-9F66-77FBDBA1B2D5}">
      <dsp:nvSpPr>
        <dsp:cNvPr id="0" name=""/>
        <dsp:cNvSpPr/>
      </dsp:nvSpPr>
      <dsp:spPr>
        <a:xfrm rot="1021392">
          <a:off x="7193653" y="3398762"/>
          <a:ext cx="1645121" cy="17571"/>
        </a:xfrm>
        <a:custGeom>
          <a:avLst/>
          <a:gdLst/>
          <a:ahLst/>
          <a:cxnLst/>
          <a:rect l="0" t="0" r="0" b="0"/>
          <a:pathLst>
            <a:path>
              <a:moveTo>
                <a:pt x="0" y="8785"/>
              </a:moveTo>
              <a:lnTo>
                <a:pt x="1645121" y="8785"/>
              </a:lnTo>
            </a:path>
          </a:pathLst>
        </a:custGeom>
        <a:noFill/>
        <a:ln w="12700" cap="rnd" cmpd="sng" algn="ctr">
          <a:solidFill>
            <a:schemeClr val="accent3"/>
          </a:solidFill>
          <a:prstDash val="solid"/>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975086" y="3366419"/>
        <a:ext cx="82256" cy="82256"/>
      </dsp:txXfrm>
    </dsp:sp>
    <dsp:sp modelId="{4C54458F-B321-4EA6-8542-44CDADA100B2}">
      <dsp:nvSpPr>
        <dsp:cNvPr id="0" name=""/>
        <dsp:cNvSpPr/>
      </dsp:nvSpPr>
      <dsp:spPr>
        <a:xfrm>
          <a:off x="8680644" y="3343784"/>
          <a:ext cx="2040014" cy="1158987"/>
        </a:xfrm>
        <a:prstGeom prst="roundRect">
          <a:avLst/>
        </a:prstGeom>
        <a:solidFill>
          <a:schemeClr val="accent4">
            <a:hueOff val="-5064"/>
            <a:satOff val="58"/>
            <a:lumOff val="1051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Democratic</a:t>
          </a:r>
        </a:p>
      </dsp:txBody>
      <dsp:txXfrm>
        <a:off x="8737221" y="3400361"/>
        <a:ext cx="1926860" cy="1045833"/>
      </dsp:txXfrm>
    </dsp:sp>
    <dsp:sp modelId="{84E1BE2B-F181-4795-A31E-8A3CB8E538AC}">
      <dsp:nvSpPr>
        <dsp:cNvPr id="0" name=""/>
        <dsp:cNvSpPr/>
      </dsp:nvSpPr>
      <dsp:spPr>
        <a:xfrm rot="3251256">
          <a:off x="6334196" y="3889703"/>
          <a:ext cx="1030159" cy="17571"/>
        </a:xfrm>
        <a:custGeom>
          <a:avLst/>
          <a:gdLst/>
          <a:ahLst/>
          <a:cxnLst/>
          <a:rect l="0" t="0" r="0" b="0"/>
          <a:pathLst>
            <a:path>
              <a:moveTo>
                <a:pt x="0" y="8785"/>
              </a:moveTo>
              <a:lnTo>
                <a:pt x="1030159" y="8785"/>
              </a:lnTo>
            </a:path>
          </a:pathLst>
        </a:custGeom>
        <a:noFill/>
        <a:ln w="12700" cap="rnd" cmpd="sng" algn="ctr">
          <a:solidFill>
            <a:schemeClr val="accent3"/>
          </a:solidFill>
          <a:prstDash val="solid"/>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23522" y="3872735"/>
        <a:ext cx="51507" cy="51507"/>
      </dsp:txXfrm>
    </dsp:sp>
    <dsp:sp modelId="{A3DDEBCC-6A6F-4258-8323-6C34D2862F49}">
      <dsp:nvSpPr>
        <dsp:cNvPr id="0" name=""/>
        <dsp:cNvSpPr/>
      </dsp:nvSpPr>
      <dsp:spPr>
        <a:xfrm>
          <a:off x="6517548" y="4272883"/>
          <a:ext cx="2040014" cy="1158987"/>
        </a:xfrm>
        <a:prstGeom prst="roundRect">
          <a:avLst/>
        </a:prstGeom>
        <a:solidFill>
          <a:schemeClr val="accent4">
            <a:hueOff val="-6752"/>
            <a:satOff val="78"/>
            <a:lumOff val="1402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Coaching</a:t>
          </a:r>
        </a:p>
      </dsp:txBody>
      <dsp:txXfrm>
        <a:off x="6574125" y="4329460"/>
        <a:ext cx="1926860" cy="1045833"/>
      </dsp:txXfrm>
    </dsp:sp>
    <dsp:sp modelId="{FE8B12A9-268F-48CB-81E6-88AD9E62851B}">
      <dsp:nvSpPr>
        <dsp:cNvPr id="0" name=""/>
        <dsp:cNvSpPr/>
      </dsp:nvSpPr>
      <dsp:spPr>
        <a:xfrm rot="7127052">
          <a:off x="5008958" y="3890765"/>
          <a:ext cx="911971" cy="17571"/>
        </a:xfrm>
        <a:custGeom>
          <a:avLst/>
          <a:gdLst/>
          <a:ahLst/>
          <a:cxnLst/>
          <a:rect l="0" t="0" r="0" b="0"/>
          <a:pathLst>
            <a:path>
              <a:moveTo>
                <a:pt x="0" y="8785"/>
              </a:moveTo>
              <a:lnTo>
                <a:pt x="911971" y="8785"/>
              </a:lnTo>
            </a:path>
          </a:pathLst>
        </a:custGeom>
        <a:noFill/>
        <a:ln w="12700" cap="rnd" cmpd="sng" algn="ctr">
          <a:solidFill>
            <a:schemeClr val="accent3"/>
          </a:solidFill>
          <a:prstDash val="solid"/>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442144" y="3876751"/>
        <a:ext cx="45598" cy="45598"/>
      </dsp:txXfrm>
    </dsp:sp>
    <dsp:sp modelId="{0B4B29BA-B70C-425F-8E37-3B286F636D38}">
      <dsp:nvSpPr>
        <dsp:cNvPr id="0" name=""/>
        <dsp:cNvSpPr/>
      </dsp:nvSpPr>
      <dsp:spPr>
        <a:xfrm>
          <a:off x="3921462" y="4272875"/>
          <a:ext cx="2040014" cy="1158987"/>
        </a:xfrm>
        <a:prstGeom prst="roundRect">
          <a:avLst/>
        </a:prstGeom>
        <a:solidFill>
          <a:schemeClr val="accent4">
            <a:hueOff val="-8439"/>
            <a:satOff val="97"/>
            <a:lumOff val="175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Servant</a:t>
          </a:r>
        </a:p>
      </dsp:txBody>
      <dsp:txXfrm>
        <a:off x="3978039" y="4329452"/>
        <a:ext cx="1926860" cy="1045833"/>
      </dsp:txXfrm>
    </dsp:sp>
    <dsp:sp modelId="{C48BED71-1E3B-4EDB-8C4A-C0878E95B86E}">
      <dsp:nvSpPr>
        <dsp:cNvPr id="0" name=""/>
        <dsp:cNvSpPr/>
      </dsp:nvSpPr>
      <dsp:spPr>
        <a:xfrm rot="9664656">
          <a:off x="3591574" y="3412200"/>
          <a:ext cx="1378131" cy="17571"/>
        </a:xfrm>
        <a:custGeom>
          <a:avLst/>
          <a:gdLst/>
          <a:ahLst/>
          <a:cxnLst/>
          <a:rect l="0" t="0" r="0" b="0"/>
          <a:pathLst>
            <a:path>
              <a:moveTo>
                <a:pt x="0" y="8785"/>
              </a:moveTo>
              <a:lnTo>
                <a:pt x="1378131" y="8785"/>
              </a:lnTo>
            </a:path>
          </a:pathLst>
        </a:custGeom>
        <a:noFill/>
        <a:ln w="12700" cap="rnd" cmpd="sng" algn="ctr">
          <a:solidFill>
            <a:schemeClr val="accent3"/>
          </a:solidFill>
          <a:prstDash val="solid"/>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246187" y="3386532"/>
        <a:ext cx="68906" cy="68906"/>
      </dsp:txXfrm>
    </dsp:sp>
    <dsp:sp modelId="{DA4DC1A0-E505-41EC-BEFF-A24CCF7532AF}">
      <dsp:nvSpPr>
        <dsp:cNvPr id="0" name=""/>
        <dsp:cNvSpPr/>
      </dsp:nvSpPr>
      <dsp:spPr>
        <a:xfrm>
          <a:off x="1735472" y="3364337"/>
          <a:ext cx="2040014" cy="1158987"/>
        </a:xfrm>
        <a:prstGeom prst="roundRect">
          <a:avLst/>
        </a:prstGeom>
        <a:solidFill>
          <a:schemeClr val="accent4">
            <a:hueOff val="-10127"/>
            <a:satOff val="116"/>
            <a:lumOff val="2103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Visionary</a:t>
          </a:r>
        </a:p>
      </dsp:txBody>
      <dsp:txXfrm>
        <a:off x="1792049" y="3420914"/>
        <a:ext cx="1926860" cy="1045833"/>
      </dsp:txXfrm>
    </dsp:sp>
    <dsp:sp modelId="{652700E7-E35B-4809-8351-974D194DAA50}">
      <dsp:nvSpPr>
        <dsp:cNvPr id="0" name=""/>
        <dsp:cNvSpPr/>
      </dsp:nvSpPr>
      <dsp:spPr>
        <a:xfrm rot="11148276">
          <a:off x="4187739" y="2638602"/>
          <a:ext cx="557899" cy="17571"/>
        </a:xfrm>
        <a:custGeom>
          <a:avLst/>
          <a:gdLst/>
          <a:ahLst/>
          <a:cxnLst/>
          <a:rect l="0" t="0" r="0" b="0"/>
          <a:pathLst>
            <a:path>
              <a:moveTo>
                <a:pt x="0" y="8785"/>
              </a:moveTo>
              <a:lnTo>
                <a:pt x="557899" y="8785"/>
              </a:lnTo>
            </a:path>
          </a:pathLst>
        </a:custGeom>
        <a:noFill/>
        <a:ln w="12700" cap="rnd" cmpd="sng" algn="ctr">
          <a:solidFill>
            <a:schemeClr val="accent3"/>
          </a:solidFill>
          <a:prstDash val="solid"/>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452742" y="2633441"/>
        <a:ext cx="27894" cy="27894"/>
      </dsp:txXfrm>
    </dsp:sp>
    <dsp:sp modelId="{695A8FFC-836F-4566-84A0-72B1F1CC6A31}">
      <dsp:nvSpPr>
        <dsp:cNvPr id="0" name=""/>
        <dsp:cNvSpPr/>
      </dsp:nvSpPr>
      <dsp:spPr>
        <a:xfrm>
          <a:off x="1154885" y="1888183"/>
          <a:ext cx="3087982" cy="1158987"/>
        </a:xfrm>
        <a:prstGeom prst="roundRect">
          <a:avLst/>
        </a:prstGeom>
        <a:solidFill>
          <a:schemeClr val="accent4">
            <a:hueOff val="-11815"/>
            <a:satOff val="136"/>
            <a:lumOff val="2453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Transformational</a:t>
          </a:r>
        </a:p>
      </dsp:txBody>
      <dsp:txXfrm>
        <a:off x="1211462" y="1944760"/>
        <a:ext cx="2974828" cy="1045833"/>
      </dsp:txXfrm>
    </dsp:sp>
    <dsp:sp modelId="{5D28B052-6638-4DE2-B757-1830994273EF}">
      <dsp:nvSpPr>
        <dsp:cNvPr id="0" name=""/>
        <dsp:cNvSpPr/>
      </dsp:nvSpPr>
      <dsp:spPr>
        <a:xfrm rot="12669576">
          <a:off x="3884577" y="1903174"/>
          <a:ext cx="1388683" cy="17571"/>
        </a:xfrm>
        <a:custGeom>
          <a:avLst/>
          <a:gdLst/>
          <a:ahLst/>
          <a:cxnLst/>
          <a:rect l="0" t="0" r="0" b="0"/>
          <a:pathLst>
            <a:path>
              <a:moveTo>
                <a:pt x="0" y="8785"/>
              </a:moveTo>
              <a:lnTo>
                <a:pt x="1388683" y="8785"/>
              </a:lnTo>
            </a:path>
          </a:pathLst>
        </a:custGeom>
        <a:noFill/>
        <a:ln w="12700" cap="rnd" cmpd="sng" algn="ctr">
          <a:solidFill>
            <a:schemeClr val="accent3"/>
          </a:solidFill>
          <a:prstDash val="solid"/>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544202" y="1877242"/>
        <a:ext cx="69434" cy="69434"/>
      </dsp:txXfrm>
    </dsp:sp>
    <dsp:sp modelId="{DFBEFEDF-BD0F-4AC1-B02A-1D683A1FC92B}">
      <dsp:nvSpPr>
        <dsp:cNvPr id="0" name=""/>
        <dsp:cNvSpPr/>
      </dsp:nvSpPr>
      <dsp:spPr>
        <a:xfrm>
          <a:off x="1935724" y="509122"/>
          <a:ext cx="2563054" cy="1158987"/>
        </a:xfrm>
        <a:prstGeom prst="roundRect">
          <a:avLst/>
        </a:prstGeom>
        <a:solidFill>
          <a:schemeClr val="accent4">
            <a:hueOff val="-13503"/>
            <a:satOff val="155"/>
            <a:lumOff val="280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Transactional</a:t>
          </a:r>
        </a:p>
      </dsp:txBody>
      <dsp:txXfrm>
        <a:off x="1992301" y="565699"/>
        <a:ext cx="2449900" cy="10458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F79AA-71E5-4CED-8D27-04D2384461F6}">
      <dsp:nvSpPr>
        <dsp:cNvPr id="0" name=""/>
        <dsp:cNvSpPr/>
      </dsp:nvSpPr>
      <dsp:spPr>
        <a:xfrm>
          <a:off x="0" y="665438"/>
          <a:ext cx="5283605" cy="1764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28948840-CEAC-43A8-B403-9EEFDCF7CD1C}">
      <dsp:nvSpPr>
        <dsp:cNvPr id="0" name=""/>
        <dsp:cNvSpPr/>
      </dsp:nvSpPr>
      <dsp:spPr>
        <a:xfrm>
          <a:off x="264180" y="304930"/>
          <a:ext cx="3698523" cy="463828"/>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95" tIns="0" rIns="139795" bIns="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a:latin typeface="Open Sans Light" pitchFamily="2" charset="0"/>
              <a:ea typeface="Open Sans Light" pitchFamily="2" charset="0"/>
              <a:cs typeface="Open Sans Light" pitchFamily="2" charset="0"/>
            </a:rPr>
            <a:t>Listening</a:t>
          </a:r>
          <a:endParaRPr lang="en-US" sz="2800" kern="1200" dirty="0"/>
        </a:p>
      </dsp:txBody>
      <dsp:txXfrm>
        <a:off x="286822" y="327572"/>
        <a:ext cx="3653239" cy="418544"/>
      </dsp:txXfrm>
    </dsp:sp>
    <dsp:sp modelId="{E934D280-FC8D-4E0D-89A2-FC7C5A0E9966}">
      <dsp:nvSpPr>
        <dsp:cNvPr id="0" name=""/>
        <dsp:cNvSpPr/>
      </dsp:nvSpPr>
      <dsp:spPr>
        <a:xfrm>
          <a:off x="0" y="1240147"/>
          <a:ext cx="5283605" cy="1764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3F3DE2BE-EA04-407E-99D3-13D3559B7338}">
      <dsp:nvSpPr>
        <dsp:cNvPr id="0" name=""/>
        <dsp:cNvSpPr/>
      </dsp:nvSpPr>
      <dsp:spPr>
        <a:xfrm>
          <a:off x="264180" y="879638"/>
          <a:ext cx="3698523" cy="463828"/>
        </a:xfrm>
        <a:prstGeom prst="roundRect">
          <a:avLst/>
        </a:prstGeom>
        <a:solidFill>
          <a:schemeClr val="accent3">
            <a:hueOff val="154310"/>
            <a:satOff val="7429"/>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95" tIns="0" rIns="139795" bIns="0" numCol="1" spcCol="1270" anchor="ctr" anchorCtr="0">
          <a:noAutofit/>
        </a:bodyPr>
        <a:lstStyle/>
        <a:p>
          <a:pPr marL="0" lvl="0" indent="0" algn="l" defTabSz="1244600">
            <a:lnSpc>
              <a:spcPct val="90000"/>
            </a:lnSpc>
            <a:spcBef>
              <a:spcPct val="0"/>
            </a:spcBef>
            <a:spcAft>
              <a:spcPct val="35000"/>
            </a:spcAft>
            <a:buNone/>
          </a:pPr>
          <a:r>
            <a:rPr lang="en-US" sz="2800" kern="1200">
              <a:latin typeface="Open Sans Light" pitchFamily="2" charset="0"/>
              <a:ea typeface="Open Sans Light" pitchFamily="2" charset="0"/>
              <a:cs typeface="Open Sans Light" pitchFamily="2" charset="0"/>
            </a:rPr>
            <a:t>Empathy</a:t>
          </a:r>
          <a:endParaRPr lang="en-US" sz="2800" kern="1200" dirty="0">
            <a:latin typeface="Open Sans Light" pitchFamily="2" charset="0"/>
            <a:ea typeface="Open Sans Light" pitchFamily="2" charset="0"/>
            <a:cs typeface="Open Sans Light" pitchFamily="2" charset="0"/>
          </a:endParaRPr>
        </a:p>
      </dsp:txBody>
      <dsp:txXfrm>
        <a:off x="286822" y="902280"/>
        <a:ext cx="3653239" cy="418544"/>
      </dsp:txXfrm>
    </dsp:sp>
    <dsp:sp modelId="{250CF7FA-366E-44D7-AFB4-CE6C6814EAD9}">
      <dsp:nvSpPr>
        <dsp:cNvPr id="0" name=""/>
        <dsp:cNvSpPr/>
      </dsp:nvSpPr>
      <dsp:spPr>
        <a:xfrm>
          <a:off x="0" y="1814855"/>
          <a:ext cx="5283605" cy="1764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B62EDADF-AEE1-45E4-9409-744119A31CEA}">
      <dsp:nvSpPr>
        <dsp:cNvPr id="0" name=""/>
        <dsp:cNvSpPr/>
      </dsp:nvSpPr>
      <dsp:spPr>
        <a:xfrm>
          <a:off x="264180" y="1454347"/>
          <a:ext cx="3698523" cy="463828"/>
        </a:xfrm>
        <a:prstGeom prst="roundRect">
          <a:avLst/>
        </a:prstGeom>
        <a:solidFill>
          <a:schemeClr val="accent3">
            <a:hueOff val="308619"/>
            <a:satOff val="14858"/>
            <a:lumOff val="-196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95" tIns="0" rIns="139795" bIns="0" numCol="1" spcCol="1270" anchor="ctr" anchorCtr="0">
          <a:noAutofit/>
        </a:bodyPr>
        <a:lstStyle/>
        <a:p>
          <a:pPr marL="0" lvl="0" indent="0" algn="l" defTabSz="1244600">
            <a:lnSpc>
              <a:spcPct val="90000"/>
            </a:lnSpc>
            <a:spcBef>
              <a:spcPct val="0"/>
            </a:spcBef>
            <a:spcAft>
              <a:spcPct val="35000"/>
            </a:spcAft>
            <a:buNone/>
          </a:pPr>
          <a:r>
            <a:rPr lang="en-US" sz="2800" kern="1200">
              <a:latin typeface="Open Sans Light" pitchFamily="2" charset="0"/>
              <a:ea typeface="Open Sans Light" pitchFamily="2" charset="0"/>
              <a:cs typeface="Open Sans Light" pitchFamily="2" charset="0"/>
            </a:rPr>
            <a:t>Healing</a:t>
          </a:r>
          <a:endParaRPr lang="en-US" sz="2800" kern="1200" dirty="0">
            <a:latin typeface="Open Sans Light" pitchFamily="2" charset="0"/>
            <a:ea typeface="Open Sans Light" pitchFamily="2" charset="0"/>
            <a:cs typeface="Open Sans Light" pitchFamily="2" charset="0"/>
          </a:endParaRPr>
        </a:p>
      </dsp:txBody>
      <dsp:txXfrm>
        <a:off x="286822" y="1476989"/>
        <a:ext cx="3653239" cy="418544"/>
      </dsp:txXfrm>
    </dsp:sp>
    <dsp:sp modelId="{661DD06C-C234-4E5B-B3F5-D16EFCAB482F}">
      <dsp:nvSpPr>
        <dsp:cNvPr id="0" name=""/>
        <dsp:cNvSpPr/>
      </dsp:nvSpPr>
      <dsp:spPr>
        <a:xfrm>
          <a:off x="0" y="2389563"/>
          <a:ext cx="5283605" cy="1764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CBF0E7D1-4C54-4584-91E8-513A1156EBD5}">
      <dsp:nvSpPr>
        <dsp:cNvPr id="0" name=""/>
        <dsp:cNvSpPr/>
      </dsp:nvSpPr>
      <dsp:spPr>
        <a:xfrm>
          <a:off x="264180" y="2029055"/>
          <a:ext cx="3698523" cy="463828"/>
        </a:xfrm>
        <a:prstGeom prst="roundRect">
          <a:avLst/>
        </a:prstGeom>
        <a:solidFill>
          <a:schemeClr val="accent3">
            <a:hueOff val="462929"/>
            <a:satOff val="22287"/>
            <a:lumOff val="-29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95" tIns="0" rIns="139795" bIns="0" numCol="1" spcCol="1270" anchor="ctr" anchorCtr="0">
          <a:noAutofit/>
        </a:bodyPr>
        <a:lstStyle/>
        <a:p>
          <a:pPr marL="0" lvl="0" indent="0" algn="l" defTabSz="1244600">
            <a:lnSpc>
              <a:spcPct val="90000"/>
            </a:lnSpc>
            <a:spcBef>
              <a:spcPct val="0"/>
            </a:spcBef>
            <a:spcAft>
              <a:spcPct val="35000"/>
            </a:spcAft>
            <a:buNone/>
          </a:pPr>
          <a:r>
            <a:rPr lang="en-US" sz="2800" kern="1200">
              <a:latin typeface="Open Sans Light" pitchFamily="2" charset="0"/>
              <a:ea typeface="Open Sans Light" pitchFamily="2" charset="0"/>
              <a:cs typeface="Open Sans Light" pitchFamily="2" charset="0"/>
            </a:rPr>
            <a:t>Awareness</a:t>
          </a:r>
          <a:endParaRPr lang="en-US" sz="2800" kern="1200" dirty="0">
            <a:latin typeface="Open Sans Light" pitchFamily="2" charset="0"/>
            <a:ea typeface="Open Sans Light" pitchFamily="2" charset="0"/>
            <a:cs typeface="Open Sans Light" pitchFamily="2" charset="0"/>
          </a:endParaRPr>
        </a:p>
      </dsp:txBody>
      <dsp:txXfrm>
        <a:off x="286822" y="2051697"/>
        <a:ext cx="3653239" cy="418544"/>
      </dsp:txXfrm>
    </dsp:sp>
    <dsp:sp modelId="{DCCE2C6A-20E7-4ED1-8960-98A854632369}">
      <dsp:nvSpPr>
        <dsp:cNvPr id="0" name=""/>
        <dsp:cNvSpPr/>
      </dsp:nvSpPr>
      <dsp:spPr>
        <a:xfrm>
          <a:off x="0" y="2964272"/>
          <a:ext cx="5283605" cy="1764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26FB3361-93E0-41FF-B0E2-3DA10BF61E12}">
      <dsp:nvSpPr>
        <dsp:cNvPr id="0" name=""/>
        <dsp:cNvSpPr/>
      </dsp:nvSpPr>
      <dsp:spPr>
        <a:xfrm>
          <a:off x="264180" y="2603763"/>
          <a:ext cx="3698523" cy="463828"/>
        </a:xfrm>
        <a:prstGeom prst="roundRect">
          <a:avLst/>
        </a:prstGeom>
        <a:solidFill>
          <a:schemeClr val="accent3">
            <a:hueOff val="617239"/>
            <a:satOff val="29716"/>
            <a:lumOff val="-392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95" tIns="0" rIns="139795" bIns="0" numCol="1" spcCol="1270" anchor="ctr" anchorCtr="0">
          <a:noAutofit/>
        </a:bodyPr>
        <a:lstStyle/>
        <a:p>
          <a:pPr marL="0" lvl="0" indent="0" algn="l" defTabSz="1244600">
            <a:lnSpc>
              <a:spcPct val="90000"/>
            </a:lnSpc>
            <a:spcBef>
              <a:spcPct val="0"/>
            </a:spcBef>
            <a:spcAft>
              <a:spcPct val="35000"/>
            </a:spcAft>
            <a:buNone/>
          </a:pPr>
          <a:r>
            <a:rPr lang="en-US" sz="2800" kern="1200">
              <a:latin typeface="Open Sans Light" pitchFamily="2" charset="0"/>
              <a:ea typeface="Open Sans Light" pitchFamily="2" charset="0"/>
              <a:cs typeface="Open Sans Light" pitchFamily="2" charset="0"/>
            </a:rPr>
            <a:t>Persuasion</a:t>
          </a:r>
          <a:endParaRPr lang="en-US" sz="2800" kern="1200" dirty="0">
            <a:latin typeface="Open Sans Light" pitchFamily="2" charset="0"/>
            <a:ea typeface="Open Sans Light" pitchFamily="2" charset="0"/>
            <a:cs typeface="Open Sans Light" pitchFamily="2" charset="0"/>
          </a:endParaRPr>
        </a:p>
      </dsp:txBody>
      <dsp:txXfrm>
        <a:off x="286822" y="2626405"/>
        <a:ext cx="3653239" cy="418544"/>
      </dsp:txXfrm>
    </dsp:sp>
    <dsp:sp modelId="{2C861147-694B-4B62-B6C5-EB03616A0D44}">
      <dsp:nvSpPr>
        <dsp:cNvPr id="0" name=""/>
        <dsp:cNvSpPr/>
      </dsp:nvSpPr>
      <dsp:spPr>
        <a:xfrm>
          <a:off x="0" y="3538980"/>
          <a:ext cx="5283605" cy="1764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094A896-EBC8-42B2-806D-EA95226B5540}">
      <dsp:nvSpPr>
        <dsp:cNvPr id="0" name=""/>
        <dsp:cNvSpPr/>
      </dsp:nvSpPr>
      <dsp:spPr>
        <a:xfrm>
          <a:off x="264180" y="3178472"/>
          <a:ext cx="3698523" cy="463828"/>
        </a:xfrm>
        <a:prstGeom prst="roundRect">
          <a:avLst/>
        </a:prstGeom>
        <a:solidFill>
          <a:schemeClr val="accent3">
            <a:hueOff val="771548"/>
            <a:satOff val="37144"/>
            <a:lumOff val="-49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95" tIns="0" rIns="139795" bIns="0" numCol="1" spcCol="1270" anchor="ctr" anchorCtr="0">
          <a:noAutofit/>
        </a:bodyPr>
        <a:lstStyle/>
        <a:p>
          <a:pPr marL="0" lvl="0" indent="0" algn="l" defTabSz="1244600">
            <a:lnSpc>
              <a:spcPct val="90000"/>
            </a:lnSpc>
            <a:spcBef>
              <a:spcPct val="0"/>
            </a:spcBef>
            <a:spcAft>
              <a:spcPct val="35000"/>
            </a:spcAft>
            <a:buNone/>
          </a:pPr>
          <a:r>
            <a:rPr lang="en-US" sz="2800" kern="1200">
              <a:latin typeface="Open Sans Light" pitchFamily="2" charset="0"/>
              <a:ea typeface="Open Sans Light" pitchFamily="2" charset="0"/>
              <a:cs typeface="Open Sans Light" pitchFamily="2" charset="0"/>
            </a:rPr>
            <a:t>Conceptualization</a:t>
          </a:r>
          <a:endParaRPr lang="en-US" sz="2800" kern="1200" dirty="0">
            <a:latin typeface="Open Sans Light" pitchFamily="2" charset="0"/>
            <a:ea typeface="Open Sans Light" pitchFamily="2" charset="0"/>
            <a:cs typeface="Open Sans Light" pitchFamily="2" charset="0"/>
          </a:endParaRPr>
        </a:p>
      </dsp:txBody>
      <dsp:txXfrm>
        <a:off x="286822" y="3201114"/>
        <a:ext cx="3653239" cy="418544"/>
      </dsp:txXfrm>
    </dsp:sp>
    <dsp:sp modelId="{F17F7F92-D4CD-402D-B833-E6215A2EA8E4}">
      <dsp:nvSpPr>
        <dsp:cNvPr id="0" name=""/>
        <dsp:cNvSpPr/>
      </dsp:nvSpPr>
      <dsp:spPr>
        <a:xfrm>
          <a:off x="0" y="4113688"/>
          <a:ext cx="5283605" cy="1764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EA3FA059-3C1D-4338-80DA-9AFB0BA96165}">
      <dsp:nvSpPr>
        <dsp:cNvPr id="0" name=""/>
        <dsp:cNvSpPr/>
      </dsp:nvSpPr>
      <dsp:spPr>
        <a:xfrm>
          <a:off x="264180" y="3753180"/>
          <a:ext cx="3698523" cy="463828"/>
        </a:xfrm>
        <a:prstGeom prst="roundRect">
          <a:avLst/>
        </a:prstGeom>
        <a:solidFill>
          <a:schemeClr val="accent3">
            <a:hueOff val="925858"/>
            <a:satOff val="44573"/>
            <a:lumOff val="-58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95" tIns="0" rIns="139795" bIns="0" numCol="1" spcCol="1270" anchor="ctr" anchorCtr="0">
          <a:noAutofit/>
        </a:bodyPr>
        <a:lstStyle/>
        <a:p>
          <a:pPr marL="0" lvl="0" indent="0" algn="l" defTabSz="1244600">
            <a:lnSpc>
              <a:spcPct val="90000"/>
            </a:lnSpc>
            <a:spcBef>
              <a:spcPct val="0"/>
            </a:spcBef>
            <a:spcAft>
              <a:spcPct val="35000"/>
            </a:spcAft>
            <a:buNone/>
          </a:pPr>
          <a:r>
            <a:rPr lang="en-US" sz="2800" kern="1200">
              <a:latin typeface="Open Sans Light" pitchFamily="2" charset="0"/>
              <a:ea typeface="Open Sans Light" pitchFamily="2" charset="0"/>
              <a:cs typeface="Open Sans Light" pitchFamily="2" charset="0"/>
            </a:rPr>
            <a:t>Foresight</a:t>
          </a:r>
          <a:endParaRPr lang="en-US" sz="2800" kern="1200" dirty="0">
            <a:latin typeface="Open Sans Light" pitchFamily="2" charset="0"/>
            <a:ea typeface="Open Sans Light" pitchFamily="2" charset="0"/>
            <a:cs typeface="Open Sans Light" pitchFamily="2" charset="0"/>
          </a:endParaRPr>
        </a:p>
      </dsp:txBody>
      <dsp:txXfrm>
        <a:off x="286822" y="3775822"/>
        <a:ext cx="3653239" cy="418544"/>
      </dsp:txXfrm>
    </dsp:sp>
    <dsp:sp modelId="{5232FE30-D504-42DF-9B02-18EE832F9328}">
      <dsp:nvSpPr>
        <dsp:cNvPr id="0" name=""/>
        <dsp:cNvSpPr/>
      </dsp:nvSpPr>
      <dsp:spPr>
        <a:xfrm>
          <a:off x="0" y="4688396"/>
          <a:ext cx="5283605" cy="1764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E39A4E77-2F69-4839-BF62-57E5910CE443}">
      <dsp:nvSpPr>
        <dsp:cNvPr id="0" name=""/>
        <dsp:cNvSpPr/>
      </dsp:nvSpPr>
      <dsp:spPr>
        <a:xfrm>
          <a:off x="264180" y="4327888"/>
          <a:ext cx="3698523" cy="463828"/>
        </a:xfrm>
        <a:prstGeom prst="roundRect">
          <a:avLst/>
        </a:prstGeom>
        <a:solidFill>
          <a:schemeClr val="accent3">
            <a:hueOff val="1080168"/>
            <a:satOff val="52002"/>
            <a:lumOff val="-68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95" tIns="0" rIns="139795" bIns="0" numCol="1" spcCol="1270" anchor="ctr" anchorCtr="0">
          <a:noAutofit/>
        </a:bodyPr>
        <a:lstStyle/>
        <a:p>
          <a:pPr marL="0" lvl="0" indent="0" algn="l" defTabSz="1244600">
            <a:lnSpc>
              <a:spcPct val="90000"/>
            </a:lnSpc>
            <a:spcBef>
              <a:spcPct val="0"/>
            </a:spcBef>
            <a:spcAft>
              <a:spcPct val="35000"/>
            </a:spcAft>
            <a:buNone/>
          </a:pPr>
          <a:r>
            <a:rPr lang="en-US" sz="2800" kern="1200">
              <a:latin typeface="Open Sans Light" pitchFamily="2" charset="0"/>
              <a:ea typeface="Open Sans Light" pitchFamily="2" charset="0"/>
              <a:cs typeface="Open Sans Light" pitchFamily="2" charset="0"/>
            </a:rPr>
            <a:t>Stewardship</a:t>
          </a:r>
          <a:endParaRPr lang="en-US" sz="2800" kern="1200" dirty="0">
            <a:latin typeface="Open Sans Light" pitchFamily="2" charset="0"/>
            <a:ea typeface="Open Sans Light" pitchFamily="2" charset="0"/>
            <a:cs typeface="Open Sans Light" pitchFamily="2" charset="0"/>
          </a:endParaRPr>
        </a:p>
      </dsp:txBody>
      <dsp:txXfrm>
        <a:off x="286822" y="4350530"/>
        <a:ext cx="3653239" cy="418544"/>
      </dsp:txXfrm>
    </dsp:sp>
    <dsp:sp modelId="{86257199-BB49-42AD-98E3-E9B947B3EBFE}">
      <dsp:nvSpPr>
        <dsp:cNvPr id="0" name=""/>
        <dsp:cNvSpPr/>
      </dsp:nvSpPr>
      <dsp:spPr>
        <a:xfrm>
          <a:off x="0" y="5263105"/>
          <a:ext cx="5283605" cy="1764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CE943B24-FC94-4936-B607-3AF971671291}">
      <dsp:nvSpPr>
        <dsp:cNvPr id="0" name=""/>
        <dsp:cNvSpPr/>
      </dsp:nvSpPr>
      <dsp:spPr>
        <a:xfrm>
          <a:off x="264180" y="4902596"/>
          <a:ext cx="3698523" cy="463828"/>
        </a:xfrm>
        <a:prstGeom prst="roundRect">
          <a:avLst/>
        </a:prstGeom>
        <a:solidFill>
          <a:schemeClr val="accent3">
            <a:hueOff val="1234478"/>
            <a:satOff val="59431"/>
            <a:lumOff val="-784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95" tIns="0" rIns="139795"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Supporting growth</a:t>
          </a:r>
        </a:p>
      </dsp:txBody>
      <dsp:txXfrm>
        <a:off x="286822" y="4925238"/>
        <a:ext cx="3653239" cy="418544"/>
      </dsp:txXfrm>
    </dsp:sp>
    <dsp:sp modelId="{A771C8A9-26B0-449E-9921-50F85A4E05DC}">
      <dsp:nvSpPr>
        <dsp:cNvPr id="0" name=""/>
        <dsp:cNvSpPr/>
      </dsp:nvSpPr>
      <dsp:spPr>
        <a:xfrm>
          <a:off x="0" y="5836110"/>
          <a:ext cx="5283605" cy="1764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F4CBDA3C-160F-4449-B156-42CE6B566E93}">
      <dsp:nvSpPr>
        <dsp:cNvPr id="0" name=""/>
        <dsp:cNvSpPr/>
      </dsp:nvSpPr>
      <dsp:spPr>
        <a:xfrm>
          <a:off x="264180" y="5477305"/>
          <a:ext cx="3698523" cy="463828"/>
        </a:xfrm>
        <a:prstGeom prst="roundRect">
          <a:avLst/>
        </a:prstGeom>
        <a:solidFill>
          <a:schemeClr val="accent3">
            <a:hueOff val="1388787"/>
            <a:satOff val="66860"/>
            <a:lumOff val="-882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95" tIns="0" rIns="139795"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Building community</a:t>
          </a:r>
        </a:p>
      </dsp:txBody>
      <dsp:txXfrm>
        <a:off x="286822" y="5499947"/>
        <a:ext cx="3653239" cy="4185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148EC-2291-4D81-B955-9AA6C4AC1264}">
      <dsp:nvSpPr>
        <dsp:cNvPr id="0" name=""/>
        <dsp:cNvSpPr/>
      </dsp:nvSpPr>
      <dsp:spPr>
        <a:xfrm>
          <a:off x="1204" y="882976"/>
          <a:ext cx="2031689" cy="1625351"/>
        </a:xfrm>
        <a:prstGeom prst="rect">
          <a:avLst/>
        </a:prstGeom>
        <a:blipFill>
          <a:blip xmlns:r="http://schemas.openxmlformats.org/officeDocument/2006/relationships" r:embed="rId1"/>
          <a:srcRect/>
          <a:stretch>
            <a:fillRect t="-16000" b="-1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FDCCE-01B4-4337-ADED-DEDB6F7ED3EC}">
      <dsp:nvSpPr>
        <dsp:cNvPr id="0" name=""/>
        <dsp:cNvSpPr/>
      </dsp:nvSpPr>
      <dsp:spPr>
        <a:xfrm>
          <a:off x="18660" y="2345792"/>
          <a:ext cx="2138996" cy="568872"/>
        </a:xfrm>
        <a:prstGeom prst="wedgeRectCallout">
          <a:avLst>
            <a:gd name="adj1" fmla="val 20250"/>
            <a:gd name="adj2" fmla="val -607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Autocratic</a:t>
          </a:r>
        </a:p>
      </dsp:txBody>
      <dsp:txXfrm>
        <a:off x="18660" y="2345792"/>
        <a:ext cx="2138996" cy="568872"/>
      </dsp:txXfrm>
    </dsp:sp>
    <dsp:sp modelId="{DB2FEDB4-8F7C-432B-B68C-A1A3FEE0EF83}">
      <dsp:nvSpPr>
        <dsp:cNvPr id="0" name=""/>
        <dsp:cNvSpPr/>
      </dsp:nvSpPr>
      <dsp:spPr>
        <a:xfrm>
          <a:off x="2449918" y="882976"/>
          <a:ext cx="2031689" cy="1625351"/>
        </a:xfrm>
        <a:prstGeom prst="rect">
          <a:avLst/>
        </a:prstGeom>
        <a:blipFill>
          <a:blip xmlns:r="http://schemas.openxmlformats.org/officeDocument/2006/relationships" r:embed="rId2"/>
          <a:srcRect/>
          <a:stretch>
            <a:fillRect l="-18000" r="-1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1E572D-4FD8-40B2-9041-3C2F704D39DE}">
      <dsp:nvSpPr>
        <dsp:cNvPr id="0" name=""/>
        <dsp:cNvSpPr/>
      </dsp:nvSpPr>
      <dsp:spPr>
        <a:xfrm>
          <a:off x="2360825" y="2345792"/>
          <a:ext cx="2352092" cy="568872"/>
        </a:xfrm>
        <a:prstGeom prst="wedgeRectCallout">
          <a:avLst>
            <a:gd name="adj1" fmla="val 20250"/>
            <a:gd name="adj2" fmla="val -60700"/>
          </a:avLst>
        </a:prstGeom>
        <a:solidFill>
          <a:schemeClr val="accent4">
            <a:hueOff val="-1688"/>
            <a:satOff val="19"/>
            <a:lumOff val="35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Bureaucratic</a:t>
          </a:r>
        </a:p>
      </dsp:txBody>
      <dsp:txXfrm>
        <a:off x="2360825" y="2345792"/>
        <a:ext cx="2352092" cy="568872"/>
      </dsp:txXfrm>
    </dsp:sp>
    <dsp:sp modelId="{C6EF3872-4AB0-4F8A-9ECC-64F54EDFB373}">
      <dsp:nvSpPr>
        <dsp:cNvPr id="0" name=""/>
        <dsp:cNvSpPr/>
      </dsp:nvSpPr>
      <dsp:spPr>
        <a:xfrm>
          <a:off x="4916087" y="882976"/>
          <a:ext cx="2031689" cy="1625351"/>
        </a:xfrm>
        <a:prstGeom prst="rect">
          <a:avLst/>
        </a:prstGeom>
        <a:blipFill>
          <a:blip xmlns:r="http://schemas.openxmlformats.org/officeDocument/2006/relationships" r:embed="rId3"/>
          <a:srcRect/>
          <a:stretch>
            <a:fillRect t="-13000" b="-1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77E4D5-0368-49C8-89D4-FCA2CF453F6D}">
      <dsp:nvSpPr>
        <dsp:cNvPr id="0" name=""/>
        <dsp:cNvSpPr/>
      </dsp:nvSpPr>
      <dsp:spPr>
        <a:xfrm>
          <a:off x="5098939" y="2345792"/>
          <a:ext cx="1808203" cy="568872"/>
        </a:xfrm>
        <a:prstGeom prst="wedgeRectCallout">
          <a:avLst>
            <a:gd name="adj1" fmla="val 20250"/>
            <a:gd name="adj2" fmla="val -60700"/>
          </a:avLst>
        </a:prstGeom>
        <a:solidFill>
          <a:schemeClr val="accent4">
            <a:hueOff val="-3376"/>
            <a:satOff val="39"/>
            <a:lumOff val="701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Coaching</a:t>
          </a:r>
        </a:p>
      </dsp:txBody>
      <dsp:txXfrm>
        <a:off x="5098939" y="2345792"/>
        <a:ext cx="1808203" cy="568872"/>
      </dsp:txXfrm>
    </dsp:sp>
    <dsp:sp modelId="{A52F2585-6E8D-4AC8-9654-3039320D1AD0}">
      <dsp:nvSpPr>
        <dsp:cNvPr id="0" name=""/>
        <dsp:cNvSpPr/>
      </dsp:nvSpPr>
      <dsp:spPr>
        <a:xfrm>
          <a:off x="7189562" y="882976"/>
          <a:ext cx="2031689" cy="1625351"/>
        </a:xfrm>
        <a:prstGeom prst="rect">
          <a:avLst/>
        </a:prstGeom>
        <a:blipFill>
          <a:blip xmlns:r="http://schemas.openxmlformats.org/officeDocument/2006/relationships" r:embed="rId4"/>
          <a:srcRect/>
          <a:stretch>
            <a:fillRect l="-21000" r="-2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42CEAF-D8B2-4BD8-BB63-A57D00BFD44E}">
      <dsp:nvSpPr>
        <dsp:cNvPr id="0" name=""/>
        <dsp:cNvSpPr/>
      </dsp:nvSpPr>
      <dsp:spPr>
        <a:xfrm>
          <a:off x="7150945" y="2345792"/>
          <a:ext cx="2251140" cy="568872"/>
        </a:xfrm>
        <a:prstGeom prst="wedgeRectCallout">
          <a:avLst>
            <a:gd name="adj1" fmla="val 20250"/>
            <a:gd name="adj2" fmla="val -60700"/>
          </a:avLst>
        </a:prstGeom>
        <a:solidFill>
          <a:schemeClr val="accent4">
            <a:hueOff val="-5064"/>
            <a:satOff val="58"/>
            <a:lumOff val="1051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Democratic</a:t>
          </a:r>
        </a:p>
      </dsp:txBody>
      <dsp:txXfrm>
        <a:off x="7150945" y="2345792"/>
        <a:ext cx="2251140" cy="568872"/>
      </dsp:txXfrm>
    </dsp:sp>
    <dsp:sp modelId="{97BD51E4-B9B3-45DB-9A8F-19FE17308767}">
      <dsp:nvSpPr>
        <dsp:cNvPr id="0" name=""/>
        <dsp:cNvSpPr/>
      </dsp:nvSpPr>
      <dsp:spPr>
        <a:xfrm>
          <a:off x="9650733" y="882976"/>
          <a:ext cx="2031689" cy="1625351"/>
        </a:xfrm>
        <a:prstGeom prst="rect">
          <a:avLst/>
        </a:prstGeom>
        <a:blipFill>
          <a:blip xmlns:r="http://schemas.openxmlformats.org/officeDocument/2006/relationships" r:embed="rId5"/>
          <a:srcRect/>
          <a:stretch>
            <a:fillRect l="-3000" r="-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9130A6-02D8-41E1-9A2C-7115EF1F769C}">
      <dsp:nvSpPr>
        <dsp:cNvPr id="0" name=""/>
        <dsp:cNvSpPr/>
      </dsp:nvSpPr>
      <dsp:spPr>
        <a:xfrm>
          <a:off x="9605255" y="2345792"/>
          <a:ext cx="2264865" cy="568872"/>
        </a:xfrm>
        <a:prstGeom prst="wedgeRectCallout">
          <a:avLst>
            <a:gd name="adj1" fmla="val 20250"/>
            <a:gd name="adj2" fmla="val -60700"/>
          </a:avLst>
        </a:prstGeom>
        <a:solidFill>
          <a:schemeClr val="accent4">
            <a:hueOff val="-6752"/>
            <a:satOff val="78"/>
            <a:lumOff val="1402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Laissez-faire</a:t>
          </a:r>
        </a:p>
      </dsp:txBody>
      <dsp:txXfrm>
        <a:off x="9605255" y="2345792"/>
        <a:ext cx="2264865" cy="568872"/>
      </dsp:txXfrm>
    </dsp:sp>
    <dsp:sp modelId="{1C7E638E-50FB-4502-8126-29E647BB2B38}">
      <dsp:nvSpPr>
        <dsp:cNvPr id="0" name=""/>
        <dsp:cNvSpPr/>
      </dsp:nvSpPr>
      <dsp:spPr>
        <a:xfrm>
          <a:off x="779977" y="3117834"/>
          <a:ext cx="2031689" cy="1625351"/>
        </a:xfrm>
        <a:prstGeom prst="rect">
          <a:avLst/>
        </a:prstGeom>
        <a:blipFill dpi="0" rotWithShape="1">
          <a:blip xmlns:r="http://schemas.openxmlformats.org/officeDocument/2006/relationships" r:embed="rId6"/>
          <a:srcRect/>
          <a:stretch>
            <a:fillRect l="-2999" r="-39001"/>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1F9992-5885-4462-8D02-F4402EAF50F6}">
      <dsp:nvSpPr>
        <dsp:cNvPr id="0" name=""/>
        <dsp:cNvSpPr/>
      </dsp:nvSpPr>
      <dsp:spPr>
        <a:xfrm>
          <a:off x="962829" y="4580650"/>
          <a:ext cx="1808203" cy="568872"/>
        </a:xfrm>
        <a:prstGeom prst="wedgeRectCallout">
          <a:avLst>
            <a:gd name="adj1" fmla="val 20250"/>
            <a:gd name="adj2" fmla="val -60700"/>
          </a:avLst>
        </a:prstGeom>
        <a:solidFill>
          <a:schemeClr val="accent4">
            <a:hueOff val="-8439"/>
            <a:satOff val="97"/>
            <a:lumOff val="175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Servant</a:t>
          </a:r>
        </a:p>
      </dsp:txBody>
      <dsp:txXfrm>
        <a:off x="962829" y="4580650"/>
        <a:ext cx="1808203" cy="568872"/>
      </dsp:txXfrm>
    </dsp:sp>
    <dsp:sp modelId="{615BABCE-0805-49BE-BC67-E6A258844D97}">
      <dsp:nvSpPr>
        <dsp:cNvPr id="0" name=""/>
        <dsp:cNvSpPr/>
      </dsp:nvSpPr>
      <dsp:spPr>
        <a:xfrm>
          <a:off x="3014835" y="3117834"/>
          <a:ext cx="2031689" cy="1625351"/>
        </a:xfrm>
        <a:prstGeom prst="rect">
          <a:avLst/>
        </a:prstGeom>
        <a:blipFill dpi="0" rotWithShape="1">
          <a:blip xmlns:r="http://schemas.openxmlformats.org/officeDocument/2006/relationships" r:embed="rId7"/>
          <a:srcRect/>
          <a:stretch>
            <a:fillRect l="-39001" r="-2999"/>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E3FF7E-FFE7-4F7B-9847-1ED62436F044}">
      <dsp:nvSpPr>
        <dsp:cNvPr id="0" name=""/>
        <dsp:cNvSpPr/>
      </dsp:nvSpPr>
      <dsp:spPr>
        <a:xfrm>
          <a:off x="3197687" y="4580650"/>
          <a:ext cx="1808203" cy="568872"/>
        </a:xfrm>
        <a:prstGeom prst="wedgeRectCallout">
          <a:avLst>
            <a:gd name="adj1" fmla="val 20250"/>
            <a:gd name="adj2" fmla="val -60700"/>
          </a:avLst>
        </a:prstGeom>
        <a:solidFill>
          <a:schemeClr val="accent4">
            <a:hueOff val="-10127"/>
            <a:satOff val="116"/>
            <a:lumOff val="2103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Visionary</a:t>
          </a:r>
        </a:p>
      </dsp:txBody>
      <dsp:txXfrm>
        <a:off x="3197687" y="4580650"/>
        <a:ext cx="1808203" cy="568872"/>
      </dsp:txXfrm>
    </dsp:sp>
    <dsp:sp modelId="{D6FBA4FD-4AF7-4743-8D74-B2BB8789DA36}">
      <dsp:nvSpPr>
        <dsp:cNvPr id="0" name=""/>
        <dsp:cNvSpPr/>
      </dsp:nvSpPr>
      <dsp:spPr>
        <a:xfrm>
          <a:off x="5707325" y="3117834"/>
          <a:ext cx="2031689" cy="1625351"/>
        </a:xfrm>
        <a:prstGeom prst="rect">
          <a:avLst/>
        </a:prstGeom>
        <a:blipFill dpi="0" rotWithShape="1">
          <a:blip xmlns:r="http://schemas.openxmlformats.org/officeDocument/2006/relationships" r:embed="rId8"/>
          <a:srcRect/>
          <a:stretch>
            <a:fillRect l="-51256" t="-11879" r="-15254" b="-11879"/>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28E789-0175-4CEB-9998-85DF0D6EFA19}">
      <dsp:nvSpPr>
        <dsp:cNvPr id="0" name=""/>
        <dsp:cNvSpPr/>
      </dsp:nvSpPr>
      <dsp:spPr>
        <a:xfrm>
          <a:off x="5249693" y="4580650"/>
          <a:ext cx="3089170" cy="568872"/>
        </a:xfrm>
        <a:prstGeom prst="wedgeRectCallout">
          <a:avLst>
            <a:gd name="adj1" fmla="val 20250"/>
            <a:gd name="adj2" fmla="val -60700"/>
          </a:avLst>
        </a:prstGeom>
        <a:solidFill>
          <a:schemeClr val="accent4">
            <a:hueOff val="-11815"/>
            <a:satOff val="136"/>
            <a:lumOff val="2453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Transformational</a:t>
          </a:r>
        </a:p>
      </dsp:txBody>
      <dsp:txXfrm>
        <a:off x="5249693" y="4580650"/>
        <a:ext cx="3089170" cy="568872"/>
      </dsp:txXfrm>
    </dsp:sp>
    <dsp:sp modelId="{0EB5DAF8-55CF-4550-924D-5165CF7CFAD9}">
      <dsp:nvSpPr>
        <dsp:cNvPr id="0" name=""/>
        <dsp:cNvSpPr/>
      </dsp:nvSpPr>
      <dsp:spPr>
        <a:xfrm>
          <a:off x="8729736" y="3117834"/>
          <a:ext cx="2031689" cy="1625351"/>
        </a:xfrm>
        <a:prstGeom prst="rect">
          <a:avLst/>
        </a:prstGeom>
        <a:blipFill>
          <a:blip xmlns:r="http://schemas.openxmlformats.org/officeDocument/2006/relationships" r:embed="rId9"/>
          <a:srcRect/>
          <a:stretch>
            <a:fillRect l="-21000" r="-2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D802C9-442D-4AD2-88E6-20244EEF04B0}">
      <dsp:nvSpPr>
        <dsp:cNvPr id="0" name=""/>
        <dsp:cNvSpPr/>
      </dsp:nvSpPr>
      <dsp:spPr>
        <a:xfrm>
          <a:off x="8542033" y="4580650"/>
          <a:ext cx="2549313" cy="568872"/>
        </a:xfrm>
        <a:prstGeom prst="wedgeRectCallout">
          <a:avLst>
            <a:gd name="adj1" fmla="val 20250"/>
            <a:gd name="adj2" fmla="val -60700"/>
          </a:avLst>
        </a:prstGeom>
        <a:solidFill>
          <a:schemeClr val="accent4">
            <a:hueOff val="-13503"/>
            <a:satOff val="155"/>
            <a:lumOff val="280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Light" pitchFamily="2" charset="0"/>
              <a:ea typeface="Open Sans Light" pitchFamily="2" charset="0"/>
              <a:cs typeface="Open Sans Light" pitchFamily="2" charset="0"/>
            </a:rPr>
            <a:t>Transactional</a:t>
          </a:r>
        </a:p>
      </dsp:txBody>
      <dsp:txXfrm>
        <a:off x="8542033" y="4580650"/>
        <a:ext cx="2549313" cy="5688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44551-881A-4A34-84EC-0316B9A4AE3B}">
      <dsp:nvSpPr>
        <dsp:cNvPr id="0" name=""/>
        <dsp:cNvSpPr/>
      </dsp:nvSpPr>
      <dsp:spPr>
        <a:xfrm>
          <a:off x="4013" y="271159"/>
          <a:ext cx="3411236" cy="1613278"/>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marL="0" lvl="0" indent="0" algn="ctr" defTabSz="1778000">
            <a:lnSpc>
              <a:spcPct val="100000"/>
            </a:lnSpc>
            <a:spcBef>
              <a:spcPct val="0"/>
            </a:spcBef>
            <a:spcAft>
              <a:spcPct val="35000"/>
            </a:spcAft>
            <a:buNone/>
          </a:pPr>
          <a:r>
            <a:rPr lang="en-US" sz="4000" kern="1200" dirty="0">
              <a:latin typeface="Oswald" panose="00000500000000000000" pitchFamily="2" charset="0"/>
            </a:rPr>
            <a:t>Start</a:t>
          </a:r>
        </a:p>
      </dsp:txBody>
      <dsp:txXfrm>
        <a:off x="810652" y="271159"/>
        <a:ext cx="1797958" cy="1613278"/>
      </dsp:txXfrm>
    </dsp:sp>
    <dsp:sp modelId="{202B14A5-B260-4E10-8D65-AE7EBE59FB6E}">
      <dsp:nvSpPr>
        <dsp:cNvPr id="0" name=""/>
        <dsp:cNvSpPr/>
      </dsp:nvSpPr>
      <dsp:spPr>
        <a:xfrm>
          <a:off x="2890934" y="408288"/>
          <a:ext cx="8222124" cy="1339020"/>
        </a:xfrm>
        <a:prstGeom prst="chevron">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dirty="0">
              <a:latin typeface="Open Sans Light" pitchFamily="2" charset="0"/>
              <a:ea typeface="Open Sans Light" pitchFamily="2" charset="0"/>
              <a:cs typeface="Open Sans Light" pitchFamily="2" charset="0"/>
            </a:rPr>
            <a:t>What practice do you want to begin that will bring fresh energy and growth to your role?</a:t>
          </a:r>
          <a:endParaRPr lang="en-US" sz="2800" kern="1200" dirty="0"/>
        </a:p>
      </dsp:txBody>
      <dsp:txXfrm>
        <a:off x="3560444" y="408288"/>
        <a:ext cx="6883104" cy="1339020"/>
      </dsp:txXfrm>
    </dsp:sp>
    <dsp:sp modelId="{8F186EF0-3F10-4451-ABA9-C90379484D9C}">
      <dsp:nvSpPr>
        <dsp:cNvPr id="0" name=""/>
        <dsp:cNvSpPr/>
      </dsp:nvSpPr>
      <dsp:spPr>
        <a:xfrm>
          <a:off x="4013" y="2110296"/>
          <a:ext cx="3411236" cy="1613278"/>
        </a:xfrm>
        <a:prstGeom prst="chevron">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marL="0" lvl="0" indent="0" algn="ctr" defTabSz="1778000">
            <a:lnSpc>
              <a:spcPct val="100000"/>
            </a:lnSpc>
            <a:spcBef>
              <a:spcPct val="0"/>
            </a:spcBef>
            <a:spcAft>
              <a:spcPct val="35000"/>
            </a:spcAft>
            <a:buNone/>
          </a:pPr>
          <a:r>
            <a:rPr lang="en-US" sz="4000" kern="1200" dirty="0">
              <a:latin typeface="Oswald" panose="00000500000000000000" pitchFamily="2" charset="0"/>
            </a:rPr>
            <a:t>Stop</a:t>
          </a:r>
        </a:p>
      </dsp:txBody>
      <dsp:txXfrm>
        <a:off x="810652" y="2110296"/>
        <a:ext cx="1797958" cy="1613278"/>
      </dsp:txXfrm>
    </dsp:sp>
    <dsp:sp modelId="{2FE8D0A1-D814-4F65-96F3-717E411E928B}">
      <dsp:nvSpPr>
        <dsp:cNvPr id="0" name=""/>
        <dsp:cNvSpPr/>
      </dsp:nvSpPr>
      <dsp:spPr>
        <a:xfrm>
          <a:off x="2890934" y="2247425"/>
          <a:ext cx="8222124" cy="1339020"/>
        </a:xfrm>
        <a:prstGeom prst="chevron">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0" bIns="19050" numCol="1" spcCol="1270" anchor="ctr" anchorCtr="0">
          <a:noAutofit/>
        </a:bodyPr>
        <a:lstStyle/>
        <a:p>
          <a:pPr marL="0" lvl="0" indent="0" algn="l" defTabSz="1333500">
            <a:lnSpc>
              <a:spcPct val="90000"/>
            </a:lnSpc>
            <a:spcBef>
              <a:spcPct val="0"/>
            </a:spcBef>
            <a:spcAft>
              <a:spcPct val="35000"/>
            </a:spcAft>
            <a:buFont typeface="Arial" panose="020B0604020202020204" pitchFamily="34" charset="0"/>
            <a:buNone/>
          </a:pPr>
          <a:r>
            <a:rPr lang="en-US" sz="3000" kern="1200" dirty="0">
              <a:latin typeface="Open Sans Light" pitchFamily="2" charset="0"/>
              <a:ea typeface="Open Sans Light" pitchFamily="2" charset="0"/>
              <a:cs typeface="Open Sans Light" pitchFamily="2" charset="0"/>
            </a:rPr>
            <a:t>What commitment or routine drains your energy and keeps you from leading effectively?</a:t>
          </a:r>
          <a:endParaRPr lang="en-US" sz="3000" kern="1200" dirty="0"/>
        </a:p>
      </dsp:txBody>
      <dsp:txXfrm>
        <a:off x="3560444" y="2247425"/>
        <a:ext cx="6883104" cy="1339020"/>
      </dsp:txXfrm>
    </dsp:sp>
    <dsp:sp modelId="{ADB9C720-D821-4A4E-B40D-A3DC33D7FA0C}">
      <dsp:nvSpPr>
        <dsp:cNvPr id="0" name=""/>
        <dsp:cNvSpPr/>
      </dsp:nvSpPr>
      <dsp:spPr>
        <a:xfrm>
          <a:off x="4013" y="3949434"/>
          <a:ext cx="3411236" cy="1613278"/>
        </a:xfrm>
        <a:prstGeom prst="chevron">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marL="0" lvl="0" indent="0" algn="ctr" defTabSz="1778000">
            <a:lnSpc>
              <a:spcPct val="100000"/>
            </a:lnSpc>
            <a:spcBef>
              <a:spcPct val="0"/>
            </a:spcBef>
            <a:spcAft>
              <a:spcPct val="35000"/>
            </a:spcAft>
            <a:buNone/>
          </a:pPr>
          <a:r>
            <a:rPr lang="en-US" sz="4000" kern="1200" dirty="0">
              <a:latin typeface="Oswald" panose="00000500000000000000" pitchFamily="2" charset="0"/>
            </a:rPr>
            <a:t>Continue</a:t>
          </a:r>
        </a:p>
      </dsp:txBody>
      <dsp:txXfrm>
        <a:off x="810652" y="3949434"/>
        <a:ext cx="1797958" cy="1613278"/>
      </dsp:txXfrm>
    </dsp:sp>
    <dsp:sp modelId="{6BA3A176-4955-4F64-A985-FC520435EBFE}">
      <dsp:nvSpPr>
        <dsp:cNvPr id="0" name=""/>
        <dsp:cNvSpPr/>
      </dsp:nvSpPr>
      <dsp:spPr>
        <a:xfrm>
          <a:off x="2890934" y="4086562"/>
          <a:ext cx="8222124" cy="1339020"/>
        </a:xfrm>
        <a:prstGeom prst="chevron">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0" bIns="19050" numCol="1" spcCol="1270" anchor="ctr" anchorCtr="0">
          <a:noAutofit/>
        </a:bodyPr>
        <a:lstStyle/>
        <a:p>
          <a:pPr marL="0" lvl="0" indent="0" algn="l" defTabSz="1333500">
            <a:lnSpc>
              <a:spcPct val="90000"/>
            </a:lnSpc>
            <a:spcBef>
              <a:spcPct val="0"/>
            </a:spcBef>
            <a:spcAft>
              <a:spcPct val="35000"/>
            </a:spcAft>
            <a:buFont typeface="Arial" panose="020B0604020202020204" pitchFamily="34" charset="0"/>
            <a:buNone/>
          </a:pPr>
          <a:r>
            <a:rPr lang="en-US" sz="3000" kern="1200" dirty="0">
              <a:latin typeface="Open Sans Light" pitchFamily="2" charset="0"/>
              <a:ea typeface="Open Sans Light" pitchFamily="2" charset="0"/>
              <a:cs typeface="Open Sans Light" pitchFamily="2" charset="0"/>
            </a:rPr>
            <a:t>How can you amplify or build on the approaches that are already working well?</a:t>
          </a:r>
          <a:endParaRPr lang="en-US" sz="3000" kern="1200" dirty="0"/>
        </a:p>
      </dsp:txBody>
      <dsp:txXfrm>
        <a:off x="3560444" y="4086562"/>
        <a:ext cx="6883104" cy="133902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7A09B-0189-424F-885D-73E928DFDA2B}"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F2413-6DBD-422A-9570-774272833638}" type="slidenum">
              <a:rPr lang="en-US" smtClean="0"/>
              <a:t>‹#›</a:t>
            </a:fld>
            <a:endParaRPr lang="en-US"/>
          </a:p>
        </p:txBody>
      </p:sp>
    </p:spTree>
    <p:extLst>
      <p:ext uri="{BB962C8B-B14F-4D97-AF65-F5344CB8AC3E}">
        <p14:creationId xmlns:p14="http://schemas.microsoft.com/office/powerpoint/2010/main" val="3766729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rofessional.dce.harvard.edu/blog/how-to-determine-what-my-leadership-style-is/#Leadership-Style-Typ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rofessional.dce.harvard.edu/blog/how-to-determine-what-my-leadership-style-is/#Leadership-Style-Typ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rofessional.dce.harvard.edu/blog/how-to-determine-what-my-leadership-style-is/#Leadership-Style-Typ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sls.org/understanding-different-leadership-styl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rofessional.dce.harvard.edu/blog/how-to-determine-what-my-leadership-style-is/#Leadership-Style-Typ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sls.org/understanding-different-leadership-styl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heleadershipcoachinglab.com/blog/tools-for-reflectio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rofessional.dce.harvard.edu/blog/how-to-determine-what-my-leadership-style-is/#Leadership-Style-Typ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rofessional.dce.harvard.edu/blog/how-to-determine-what-my-leadership-style-is/#Leadership-Style-Typ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this Action Pack</a:t>
            </a:r>
            <a:endParaRPr lang="en-US" b="0" dirty="0"/>
          </a:p>
          <a:p>
            <a:r>
              <a:rPr lang="en-US" b="0" dirty="0"/>
              <a:t>This session takes 60 minutes. The session includes information for you the presenter, activities for participants, and a debrief for each activity.</a:t>
            </a:r>
          </a:p>
          <a:p>
            <a:endParaRPr lang="en-US" b="0" dirty="0"/>
          </a:p>
          <a:p>
            <a:r>
              <a:rPr lang="en-US" b="1" dirty="0"/>
              <a:t>Notes Section</a:t>
            </a:r>
          </a:p>
          <a:p>
            <a:r>
              <a:rPr lang="en-US" b="0" dirty="0"/>
              <a:t>In the notes section, you will find a complete guide to each slide including timing, what to say, related activities and debriefs. You can read from the notes like a script or feel free to adapt and add to the content to make it relevant for your program. One thing to note is that instructions in italics are instructions to you, the presenter.</a:t>
            </a:r>
          </a:p>
          <a:p>
            <a:endParaRPr lang="en-US" b="0" dirty="0"/>
          </a:p>
          <a:p>
            <a:r>
              <a:rPr lang="en-US" b="1" dirty="0"/>
              <a:t>Activities</a:t>
            </a:r>
          </a:p>
          <a:p>
            <a:r>
              <a:rPr lang="en-US" b="0" dirty="0"/>
              <a:t>There are instructions throughout the session for both in-person and virtual versions of the activities. Use whichever format best suits your implementation of the session. </a:t>
            </a:r>
          </a:p>
          <a:p>
            <a:endParaRPr lang="en-US" b="0" dirty="0"/>
          </a:p>
          <a:p>
            <a:r>
              <a:rPr lang="en-US" b="1" dirty="0"/>
              <a:t>Debrief</a:t>
            </a:r>
          </a:p>
          <a:p>
            <a:r>
              <a:rPr lang="en-US" b="0" dirty="0"/>
              <a:t>Debriefs follow each activity and are comprised of two parts: Observe &amp; Identify Concepts and Apply Concepts. </a:t>
            </a:r>
          </a:p>
          <a:p>
            <a:pPr marL="171450" indent="-171450">
              <a:buFont typeface="Arial" panose="020B0604020202020204" pitchFamily="34" charset="0"/>
              <a:buChar char="•"/>
            </a:pPr>
            <a:r>
              <a:rPr lang="en-US" b="0" dirty="0"/>
              <a:t>Observe &amp; Identify: </a:t>
            </a:r>
            <a:r>
              <a:rPr lang="en-US" dirty="0"/>
              <a:t>As the facilitator of the session, observe participants during the activity and be prepared to comment on your observations. Participants should identify concepts from the activity and discuss.</a:t>
            </a:r>
            <a:endParaRPr lang="en-US" b="0" dirty="0"/>
          </a:p>
          <a:p>
            <a:pPr marL="171450" indent="-171450">
              <a:buFont typeface="Arial" panose="020B0604020202020204" pitchFamily="34" charset="0"/>
              <a:buChar char="•"/>
            </a:pPr>
            <a:r>
              <a:rPr lang="en-US" b="0" dirty="0"/>
              <a:t>Apply Concepts: </a:t>
            </a:r>
            <a:r>
              <a:rPr lang="en-US" dirty="0"/>
              <a:t>The last part of the debrief is taking the identified concepts and having participants discuss applying those concepts to the context of your program.</a:t>
            </a:r>
            <a:endParaRPr lang="en-US" b="0" dirty="0"/>
          </a:p>
          <a:p>
            <a:endParaRPr lang="en-US" b="0" dirty="0"/>
          </a:p>
          <a:p>
            <a:r>
              <a:rPr lang="en-US" b="1" dirty="0"/>
              <a:t>How to Adapt this Session</a:t>
            </a:r>
          </a:p>
          <a:p>
            <a:r>
              <a:rPr lang="en-US" b="0" dirty="0"/>
              <a:t>You can expand this session by:</a:t>
            </a:r>
          </a:p>
          <a:p>
            <a:pPr marL="171450" indent="-171450">
              <a:buFont typeface="Arial" panose="020B0604020202020204" pitchFamily="34" charset="0"/>
              <a:buChar char="•"/>
            </a:pPr>
            <a:r>
              <a:rPr lang="en-US" b="0" dirty="0"/>
              <a:t>Spending more time on the activities as needed or desired.</a:t>
            </a:r>
          </a:p>
          <a:p>
            <a:pPr marL="171450" indent="-171450">
              <a:buFont typeface="Arial" panose="020B0604020202020204" pitchFamily="34" charset="0"/>
              <a:buChar char="•"/>
            </a:pPr>
            <a:r>
              <a:rPr lang="en-US" b="0" dirty="0"/>
              <a:t>Adapting the examples and scenarios to align with your program.</a:t>
            </a:r>
          </a:p>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FF2413-6DBD-422A-9570-77427283363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1298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568C4-4B23-78EE-1B0E-299829A09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2DDA4-7E7A-3ACD-9257-5897E901B9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02549-4A3C-40EA-678B-3E68C397DAA3}"/>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1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0:20 – 0:21</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1" i="0" kern="1200" dirty="0">
                <a:solidFill>
                  <a:schemeClr val="tx1"/>
                </a:solidFill>
                <a:effectLst/>
                <a:latin typeface="+mn-lt"/>
                <a:ea typeface="+mn-ea"/>
                <a:cs typeface="+mn-cs"/>
              </a:rPr>
              <a:t>Say</a:t>
            </a:r>
            <a:r>
              <a:rPr lang="en-US" sz="1200" b="0" i="0" kern="1200" dirty="0">
                <a:solidFill>
                  <a:schemeClr val="tx1"/>
                </a:solidFill>
                <a:effectLst/>
                <a:latin typeface="+mn-lt"/>
                <a:ea typeface="+mn-ea"/>
                <a:cs typeface="+mn-cs"/>
              </a:rPr>
              <a:t>​</a:t>
            </a:r>
          </a:p>
          <a:p>
            <a:r>
              <a:rPr lang="en-US" dirty="0"/>
              <a:t>Now we get a little more personal with the coaching leadership style. Leaders who coach use a personalized approach to focus on staff members as people, helping them to improve their skills and build on existing strengths. We tend to see coaching leaders exercising compassion when working with staff saying “let me help you grow”. This can build deep connections with your staff, but it can be time consuming. </a:t>
            </a:r>
          </a:p>
          <a:p>
            <a:endParaRPr lang="en-US" dirty="0"/>
          </a:p>
          <a:p>
            <a:r>
              <a:rPr lang="en-US" i="1" dirty="0"/>
              <a:t>Click for example.</a:t>
            </a:r>
          </a:p>
          <a:p>
            <a:r>
              <a:rPr lang="en-US" i="0" dirty="0"/>
              <a:t>Yoda, a beloved coach and mentor from Star Wars, is a classic example of this leadership style. He pushes Luke Skywalker to be the best that he can be, holds him accountable, and provides support and guidance. While this is a great leadership style and one that your staff could significantly benefit from, it is important to keep in mind the time commitment that this leadership styles requires. </a:t>
            </a:r>
          </a:p>
          <a:p>
            <a:endParaRPr lang="en-US" i="0" dirty="0"/>
          </a:p>
          <a:p>
            <a:r>
              <a:rPr lang="en-US" b="1" i="0"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Parsons, L. (2025, February 19). </a:t>
            </a:r>
            <a:r>
              <a:rPr lang="en-US" sz="1200" b="0" i="1" kern="1200" dirty="0">
                <a:solidFill>
                  <a:schemeClr val="tx1"/>
                </a:solidFill>
                <a:effectLst/>
                <a:latin typeface="+mn-lt"/>
                <a:ea typeface="+mn-ea"/>
                <a:cs typeface="+mn-cs"/>
              </a:rPr>
              <a:t>How to Determine What My Leadership Style Is - Professional &amp; Executive Development | Harvard DCE</a:t>
            </a:r>
            <a:r>
              <a:rPr lang="en-US" sz="1200" b="0" i="0" kern="1200" dirty="0">
                <a:solidFill>
                  <a:schemeClr val="tx1"/>
                </a:solidFill>
                <a:effectLst/>
                <a:latin typeface="+mn-lt"/>
                <a:ea typeface="+mn-ea"/>
                <a:cs typeface="+mn-cs"/>
              </a:rPr>
              <a:t>. Professional &amp; Executive Development | Harvard DCE. </a:t>
            </a:r>
            <a:r>
              <a:rPr lang="en-US" sz="1200" b="0" i="0" u="sng" strike="noStrike" kern="1200" dirty="0">
                <a:solidFill>
                  <a:schemeClr val="tx1"/>
                </a:solidFill>
                <a:effectLst/>
                <a:latin typeface="+mn-lt"/>
                <a:ea typeface="+mn-ea"/>
                <a:cs typeface="+mn-cs"/>
                <a:hlinkClick r:id="rId3"/>
              </a:rPr>
              <a:t>https://professional.dce.harvard.edu/blog/how-to-determine-what-my-leadership-style-is/#Leadership-Style-Types</a:t>
            </a:r>
            <a:r>
              <a:rPr lang="en-US" sz="1200" b="0" i="0" kern="1200" dirty="0">
                <a:solidFill>
                  <a:schemeClr val="tx1"/>
                </a:solidFill>
                <a:effectLst/>
                <a:latin typeface="+mn-lt"/>
                <a:ea typeface="+mn-ea"/>
                <a:cs typeface="+mn-cs"/>
              </a:rPr>
              <a:t> </a:t>
            </a:r>
            <a:endParaRPr lang="en-US" b="1" i="0" dirty="0"/>
          </a:p>
          <a:p>
            <a:endParaRPr lang="en-US" b="1" i="0" dirty="0"/>
          </a:p>
        </p:txBody>
      </p:sp>
      <p:sp>
        <p:nvSpPr>
          <p:cNvPr id="4" name="Slide Number Placeholder 3">
            <a:extLst>
              <a:ext uri="{FF2B5EF4-FFF2-40B4-BE49-F238E27FC236}">
                <a16:creationId xmlns:a16="http://schemas.microsoft.com/office/drawing/2014/main" id="{EFD43C50-E287-E441-4E74-262128EA3B1E}"/>
              </a:ext>
            </a:extLst>
          </p:cNvPr>
          <p:cNvSpPr>
            <a:spLocks noGrp="1"/>
          </p:cNvSpPr>
          <p:nvPr>
            <p:ph type="sldNum" sz="quarter" idx="5"/>
          </p:nvPr>
        </p:nvSpPr>
        <p:spPr/>
        <p:txBody>
          <a:bodyPr/>
          <a:lstStyle/>
          <a:p>
            <a:fld id="{1BFF2413-6DBD-422A-9570-774272833638}" type="slidenum">
              <a:rPr lang="en-US" smtClean="0"/>
              <a:t>10</a:t>
            </a:fld>
            <a:endParaRPr lang="en-US"/>
          </a:p>
        </p:txBody>
      </p:sp>
    </p:spTree>
    <p:extLst>
      <p:ext uri="{BB962C8B-B14F-4D97-AF65-F5344CB8AC3E}">
        <p14:creationId xmlns:p14="http://schemas.microsoft.com/office/powerpoint/2010/main" val="4257519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112C0-0D75-2550-44BD-70A1788A4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19F8E-3955-230A-4B00-F73CE35AE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3CD70-869F-8E3C-2B34-B7398F88E38E}"/>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1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0:21 – 0:22</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1" i="0" kern="1200" dirty="0">
                <a:solidFill>
                  <a:schemeClr val="tx1"/>
                </a:solidFill>
                <a:effectLst/>
                <a:latin typeface="+mn-lt"/>
                <a:ea typeface="+mn-ea"/>
                <a:cs typeface="+mn-cs"/>
              </a:rPr>
              <a:t>Say</a:t>
            </a:r>
            <a:r>
              <a:rPr lang="en-US" sz="1200" b="0" i="0" kern="1200" dirty="0">
                <a:solidFill>
                  <a:schemeClr val="tx1"/>
                </a:solidFill>
                <a:effectLst/>
                <a:latin typeface="+mn-lt"/>
                <a:ea typeface="+mn-ea"/>
                <a:cs typeface="+mn-cs"/>
              </a:rPr>
              <a:t>​</a:t>
            </a:r>
          </a:p>
          <a:p>
            <a:r>
              <a:rPr lang="en-US" dirty="0"/>
              <a:t>Democratic leaders rely on their teams to work together towards a decision. This is a great way to bring together the unique perspectives and talents of your staff to inform decisions that will ultimately affect them. Democratic leaders tend to see more staff engagement, but it can lead to a slower decision-making process. This type of leader thrives on working in teams.</a:t>
            </a:r>
          </a:p>
          <a:p>
            <a:endParaRPr lang="en-US" dirty="0"/>
          </a:p>
          <a:p>
            <a:r>
              <a:rPr lang="en-US" i="1" dirty="0"/>
              <a:t>Click for example.</a:t>
            </a:r>
          </a:p>
          <a:p>
            <a:r>
              <a:rPr lang="en-US" i="0" dirty="0"/>
              <a:t>Optimus Prime from Transformers is a prime democratic leadership example. He strives to includes his peers in the decision-making process. While not everyone will agree all the time, we can still hear out ideas and feedback from our teams and discuss together how to move forward. </a:t>
            </a:r>
          </a:p>
          <a:p>
            <a:endParaRPr lang="en-US" i="0" dirty="0"/>
          </a:p>
          <a:p>
            <a:r>
              <a:rPr lang="en-US" b="1" i="0"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Parsons, L. (2025, February 19). </a:t>
            </a:r>
            <a:r>
              <a:rPr lang="en-US" sz="1200" b="0" i="1" kern="1200" dirty="0">
                <a:solidFill>
                  <a:schemeClr val="tx1"/>
                </a:solidFill>
                <a:effectLst/>
                <a:latin typeface="+mn-lt"/>
                <a:ea typeface="+mn-ea"/>
                <a:cs typeface="+mn-cs"/>
              </a:rPr>
              <a:t>How to Determine What My Leadership Style Is - Professional &amp; Executive Development | Harvard DCE</a:t>
            </a:r>
            <a:r>
              <a:rPr lang="en-US" sz="1200" b="0" i="0" kern="1200" dirty="0">
                <a:solidFill>
                  <a:schemeClr val="tx1"/>
                </a:solidFill>
                <a:effectLst/>
                <a:latin typeface="+mn-lt"/>
                <a:ea typeface="+mn-ea"/>
                <a:cs typeface="+mn-cs"/>
              </a:rPr>
              <a:t>. Professional &amp; Executive Development | Harvard DCE. </a:t>
            </a:r>
            <a:r>
              <a:rPr lang="en-US" sz="1200" b="0" i="0" u="sng" strike="noStrike" kern="1200" dirty="0">
                <a:solidFill>
                  <a:schemeClr val="tx1"/>
                </a:solidFill>
                <a:effectLst/>
                <a:latin typeface="+mn-lt"/>
                <a:ea typeface="+mn-ea"/>
                <a:cs typeface="+mn-cs"/>
                <a:hlinkClick r:id="rId3"/>
              </a:rPr>
              <a:t>https://professional.dce.harvard.edu/blog/how-to-determine-what-my-leadership-style-is/#Leadership-Style-Types</a:t>
            </a:r>
            <a:r>
              <a:rPr lang="en-US" sz="1200" b="0" i="0" kern="1200" dirty="0">
                <a:solidFill>
                  <a:schemeClr val="tx1"/>
                </a:solidFill>
                <a:effectLst/>
                <a:latin typeface="+mn-lt"/>
                <a:ea typeface="+mn-ea"/>
                <a:cs typeface="+mn-cs"/>
              </a:rPr>
              <a:t> </a:t>
            </a:r>
            <a:endParaRPr lang="en-US" b="1" i="0" dirty="0"/>
          </a:p>
          <a:p>
            <a:endParaRPr lang="en-US" b="0" i="0" dirty="0"/>
          </a:p>
        </p:txBody>
      </p:sp>
      <p:sp>
        <p:nvSpPr>
          <p:cNvPr id="4" name="Slide Number Placeholder 3">
            <a:extLst>
              <a:ext uri="{FF2B5EF4-FFF2-40B4-BE49-F238E27FC236}">
                <a16:creationId xmlns:a16="http://schemas.microsoft.com/office/drawing/2014/main" id="{BC93C3E0-156A-80FA-AF16-3370822D0313}"/>
              </a:ext>
            </a:extLst>
          </p:cNvPr>
          <p:cNvSpPr>
            <a:spLocks noGrp="1"/>
          </p:cNvSpPr>
          <p:nvPr>
            <p:ph type="sldNum" sz="quarter" idx="5"/>
          </p:nvPr>
        </p:nvSpPr>
        <p:spPr/>
        <p:txBody>
          <a:bodyPr/>
          <a:lstStyle/>
          <a:p>
            <a:fld id="{1BFF2413-6DBD-422A-9570-774272833638}" type="slidenum">
              <a:rPr lang="en-US" smtClean="0"/>
              <a:t>11</a:t>
            </a:fld>
            <a:endParaRPr lang="en-US"/>
          </a:p>
        </p:txBody>
      </p:sp>
    </p:spTree>
    <p:extLst>
      <p:ext uri="{BB962C8B-B14F-4D97-AF65-F5344CB8AC3E}">
        <p14:creationId xmlns:p14="http://schemas.microsoft.com/office/powerpoint/2010/main" val="901507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2E892-E326-3B0D-148B-EEBEAB1C7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E538B-4558-F268-B8C5-334CEC1C31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1DC2C-1E01-C9A4-016E-E8F537C1DA42}"/>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1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0:22 – 0:23</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1" i="0" kern="1200" dirty="0">
                <a:solidFill>
                  <a:schemeClr val="tx1"/>
                </a:solidFill>
                <a:effectLst/>
                <a:latin typeface="+mn-lt"/>
                <a:ea typeface="+mn-ea"/>
                <a:cs typeface="+mn-cs"/>
              </a:rPr>
              <a:t>Say</a:t>
            </a:r>
            <a:r>
              <a:rPr lang="en-US" sz="1200" b="0" i="0" kern="1200" dirty="0">
                <a:solidFill>
                  <a:schemeClr val="tx1"/>
                </a:solidFill>
                <a:effectLst/>
                <a:latin typeface="+mn-lt"/>
                <a:ea typeface="+mn-ea"/>
                <a:cs typeface="+mn-cs"/>
              </a:rPr>
              <a:t>​</a:t>
            </a:r>
          </a:p>
          <a:p>
            <a:r>
              <a:rPr lang="en-US" dirty="0"/>
              <a:t>Laissez-faire is French for “let it happen”. This leadership style can be indicative of having significant trust in your team as these kinds of leaders take more of a hands-off approach allowing staff to work autonomously. This type of leader embraces a “you’ve got this” mindset. Laissez-faire leaders hold accountability for the work completed, delegate easily to their staff, and empower staff to make their own decisions. While this can really encourage growth and build self-esteem and confidence, keep in mind that without clear roles and responsibilities, this leadership style may cause some confusion for the team. </a:t>
            </a:r>
          </a:p>
          <a:p>
            <a:endParaRPr lang="en-US" dirty="0"/>
          </a:p>
          <a:p>
            <a:r>
              <a:rPr lang="en-US" i="1" dirty="0"/>
              <a:t>Click for example.</a:t>
            </a:r>
          </a:p>
          <a:p>
            <a:r>
              <a:rPr lang="en-US" i="0" dirty="0"/>
              <a:t>You may remember Professor Dumbledore from the Harry Potter series was pretty hands-off until he absolutely had to do otherwise. He allowed for significant independence for not just the faculty of Hogwarts, but even for the students at the school. While he had this approach, he also made it clear to everyone that help and support was always there if someone needed it.</a:t>
            </a:r>
          </a:p>
          <a:p>
            <a:endParaRPr lang="en-US" i="0" dirty="0"/>
          </a:p>
          <a:p>
            <a:r>
              <a:rPr lang="en-US" b="1" i="0"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Parsons, L. (2025, February 19). </a:t>
            </a:r>
            <a:r>
              <a:rPr lang="en-US" sz="1200" b="0" i="1" kern="1200" dirty="0">
                <a:solidFill>
                  <a:schemeClr val="tx1"/>
                </a:solidFill>
                <a:effectLst/>
                <a:latin typeface="+mn-lt"/>
                <a:ea typeface="+mn-ea"/>
                <a:cs typeface="+mn-cs"/>
              </a:rPr>
              <a:t>How to Determine What My Leadership Style Is - Professional &amp; Executive Development | Harvard DCE</a:t>
            </a:r>
            <a:r>
              <a:rPr lang="en-US" sz="1200" b="0" i="0" kern="1200" dirty="0">
                <a:solidFill>
                  <a:schemeClr val="tx1"/>
                </a:solidFill>
                <a:effectLst/>
                <a:latin typeface="+mn-lt"/>
                <a:ea typeface="+mn-ea"/>
                <a:cs typeface="+mn-cs"/>
              </a:rPr>
              <a:t>. Professional &amp; Executive Development | Harvard DCE. </a:t>
            </a:r>
            <a:r>
              <a:rPr lang="en-US" sz="1200" b="0" i="0" u="sng" strike="noStrike" kern="1200" dirty="0">
                <a:solidFill>
                  <a:schemeClr val="tx1"/>
                </a:solidFill>
                <a:effectLst/>
                <a:latin typeface="+mn-lt"/>
                <a:ea typeface="+mn-ea"/>
                <a:cs typeface="+mn-cs"/>
                <a:hlinkClick r:id="rId3"/>
              </a:rPr>
              <a:t>https://professional.dce.harvard.edu/blog/how-to-determine-what-my-leadership-style-is/#Leadership-Style-Types</a:t>
            </a:r>
            <a:r>
              <a:rPr lang="en-US" sz="1200" b="0" i="0" kern="1200" dirty="0">
                <a:solidFill>
                  <a:schemeClr val="tx1"/>
                </a:solidFill>
                <a:effectLst/>
                <a:latin typeface="+mn-lt"/>
                <a:ea typeface="+mn-ea"/>
                <a:cs typeface="+mn-cs"/>
              </a:rPr>
              <a:t> </a:t>
            </a:r>
            <a:endParaRPr lang="en-US" b="1" i="0" dirty="0"/>
          </a:p>
          <a:p>
            <a:endParaRPr lang="en-US" b="1" i="0" dirty="0"/>
          </a:p>
        </p:txBody>
      </p:sp>
      <p:sp>
        <p:nvSpPr>
          <p:cNvPr id="4" name="Slide Number Placeholder 3">
            <a:extLst>
              <a:ext uri="{FF2B5EF4-FFF2-40B4-BE49-F238E27FC236}">
                <a16:creationId xmlns:a16="http://schemas.microsoft.com/office/drawing/2014/main" id="{181D2883-2A94-09F7-FBC8-EC6FE819C290}"/>
              </a:ext>
            </a:extLst>
          </p:cNvPr>
          <p:cNvSpPr>
            <a:spLocks noGrp="1"/>
          </p:cNvSpPr>
          <p:nvPr>
            <p:ph type="sldNum" sz="quarter" idx="5"/>
          </p:nvPr>
        </p:nvSpPr>
        <p:spPr/>
        <p:txBody>
          <a:bodyPr/>
          <a:lstStyle/>
          <a:p>
            <a:fld id="{1BFF2413-6DBD-422A-9570-774272833638}" type="slidenum">
              <a:rPr lang="en-US" smtClean="0"/>
              <a:t>12</a:t>
            </a:fld>
            <a:endParaRPr lang="en-US"/>
          </a:p>
        </p:txBody>
      </p:sp>
    </p:spTree>
    <p:extLst>
      <p:ext uri="{BB962C8B-B14F-4D97-AF65-F5344CB8AC3E}">
        <p14:creationId xmlns:p14="http://schemas.microsoft.com/office/powerpoint/2010/main" val="2262859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21940-345D-B31D-1E10-E06702C20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55C668-A3BA-895B-704D-A67A2BA58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4C0121-418D-146B-758B-488E462E3D90}"/>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1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0:23 – 0:24</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1" i="0" kern="1200" dirty="0">
                <a:solidFill>
                  <a:schemeClr val="tx1"/>
                </a:solidFill>
                <a:effectLst/>
                <a:latin typeface="+mn-lt"/>
                <a:ea typeface="+mn-ea"/>
                <a:cs typeface="+mn-cs"/>
              </a:rPr>
              <a:t>Say</a:t>
            </a:r>
            <a:r>
              <a:rPr lang="en-US" sz="1200" b="0" i="0" kern="1200" dirty="0">
                <a:solidFill>
                  <a:schemeClr val="tx1"/>
                </a:solidFill>
                <a:effectLst/>
                <a:latin typeface="+mn-lt"/>
                <a:ea typeface="+mn-ea"/>
                <a:cs typeface="+mn-cs"/>
              </a:rPr>
              <a:t>​</a:t>
            </a:r>
          </a:p>
          <a:p>
            <a:r>
              <a:rPr lang="en-US" dirty="0"/>
              <a:t>Servant leadership which we see a significant amount of in the OST space, is characterized by putting others first and asking “how can I serve you?” Servant leadership is broken down into 10 characteristics: listening, empathy, healing, awareness, persuasion, conceptualization, foresight, stewardship, supporting growth, and building community. These leaders are focused on empowering their teams to grow and succeed. This style does come with a significant time commitment for listening and committing to others and may not fit all workplaces. </a:t>
            </a:r>
          </a:p>
          <a:p>
            <a:endParaRPr lang="en-US" dirty="0"/>
          </a:p>
          <a:p>
            <a:r>
              <a:rPr lang="en-US" i="1" dirty="0"/>
              <a:t>Click for example.</a:t>
            </a:r>
          </a:p>
          <a:p>
            <a:r>
              <a:rPr lang="en-US" dirty="0"/>
              <a:t>Superman is a great example of a servant leader as he is committed to serving humanity and putting others in his life ahead of himself. A lot of superhero type characters are servant leaders, but so are many educators, health professionals, and even politicians as the crux of their work is rooted in serving others. </a:t>
            </a:r>
            <a:br>
              <a:rPr lang="en-US" dirty="0"/>
            </a:br>
            <a:endParaRPr lang="en-US" dirty="0"/>
          </a:p>
          <a:p>
            <a:endParaRPr lang="en-US" dirty="0"/>
          </a:p>
          <a:p>
            <a:r>
              <a:rPr lang="en-US" b="1" dirty="0"/>
              <a:t>Source</a:t>
            </a:r>
          </a:p>
          <a:p>
            <a:r>
              <a:rPr lang="en-US" sz="1200" b="0" i="0" kern="1200" dirty="0">
                <a:solidFill>
                  <a:schemeClr val="tx1"/>
                </a:solidFill>
                <a:effectLst/>
                <a:latin typeface="+mn-lt"/>
                <a:ea typeface="+mn-ea"/>
                <a:cs typeface="+mn-cs"/>
              </a:rPr>
              <a:t>The National Society of Leadership and Success. (n.d.). </a:t>
            </a:r>
            <a:r>
              <a:rPr lang="en-US" sz="1200" b="0" i="1" kern="1200" dirty="0">
                <a:solidFill>
                  <a:schemeClr val="tx1"/>
                </a:solidFill>
                <a:effectLst/>
                <a:latin typeface="+mn-lt"/>
                <a:ea typeface="+mn-ea"/>
                <a:cs typeface="+mn-cs"/>
              </a:rPr>
              <a:t>What is leadership: Understanding different leadership styles</a:t>
            </a:r>
            <a:r>
              <a:rPr lang="en-US" sz="1200" b="0" i="0"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https://www.nsls.org/understanding-different-leadership-styles</a:t>
            </a:r>
            <a:r>
              <a:rPr lang="en-US" sz="1200" b="0" i="0" kern="1200" dirty="0">
                <a:solidFill>
                  <a:schemeClr val="tx1"/>
                </a:solidFill>
                <a:effectLst/>
                <a:latin typeface="+mn-lt"/>
                <a:ea typeface="+mn-ea"/>
                <a:cs typeface="+mn-cs"/>
              </a:rPr>
              <a:t> </a:t>
            </a:r>
            <a:endParaRPr lang="en-US" b="1" dirty="0"/>
          </a:p>
        </p:txBody>
      </p:sp>
      <p:sp>
        <p:nvSpPr>
          <p:cNvPr id="4" name="Slide Number Placeholder 3">
            <a:extLst>
              <a:ext uri="{FF2B5EF4-FFF2-40B4-BE49-F238E27FC236}">
                <a16:creationId xmlns:a16="http://schemas.microsoft.com/office/drawing/2014/main" id="{C7DF460A-0591-46DD-046D-DCFD1413F48E}"/>
              </a:ext>
            </a:extLst>
          </p:cNvPr>
          <p:cNvSpPr>
            <a:spLocks noGrp="1"/>
          </p:cNvSpPr>
          <p:nvPr>
            <p:ph type="sldNum" sz="quarter" idx="5"/>
          </p:nvPr>
        </p:nvSpPr>
        <p:spPr/>
        <p:txBody>
          <a:bodyPr/>
          <a:lstStyle/>
          <a:p>
            <a:fld id="{1BFF2413-6DBD-422A-9570-774272833638}" type="slidenum">
              <a:rPr lang="en-US" smtClean="0"/>
              <a:t>13</a:t>
            </a:fld>
            <a:endParaRPr lang="en-US"/>
          </a:p>
        </p:txBody>
      </p:sp>
    </p:spTree>
    <p:extLst>
      <p:ext uri="{BB962C8B-B14F-4D97-AF65-F5344CB8AC3E}">
        <p14:creationId xmlns:p14="http://schemas.microsoft.com/office/powerpoint/2010/main" val="729190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3FDBC-E2C1-90F4-441A-54FEE10BF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2E218-1E05-2F75-0D67-5C2B1624C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8206A-8894-1391-6868-4473964E3B84}"/>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1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0:24 – 0:25</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1" i="0" kern="1200" dirty="0">
                <a:solidFill>
                  <a:schemeClr val="tx1"/>
                </a:solidFill>
                <a:effectLst/>
                <a:latin typeface="+mn-lt"/>
                <a:ea typeface="+mn-ea"/>
                <a:cs typeface="+mn-cs"/>
              </a:rPr>
              <a:t>Say</a:t>
            </a:r>
            <a:r>
              <a:rPr lang="en-US" sz="1200" b="0" i="0" kern="1200" dirty="0">
                <a:solidFill>
                  <a:schemeClr val="tx1"/>
                </a:solidFill>
                <a:effectLst/>
                <a:latin typeface="+mn-lt"/>
                <a:ea typeface="+mn-ea"/>
                <a:cs typeface="+mn-cs"/>
              </a:rPr>
              <a:t>​</a:t>
            </a:r>
          </a:p>
          <a:p>
            <a:r>
              <a:rPr lang="en-US" dirty="0"/>
              <a:t>Visionary leaders are always thinking about the future and work to bring along their teams into that envisioned future. They are inspirational, optimistic, and strategic. While they are certainly passionate, sometimes that passion can stifle others’ ideas or suggestions. Sometimes issues and challenges in the moment get pushed to the wayside while in pursuit of the end goal. </a:t>
            </a:r>
          </a:p>
          <a:p>
            <a:endParaRPr lang="en-US" dirty="0"/>
          </a:p>
          <a:p>
            <a:r>
              <a:rPr lang="en-US" i="1" dirty="0"/>
              <a:t>Click for example.</a:t>
            </a:r>
          </a:p>
          <a:p>
            <a:r>
              <a:rPr lang="en-US" i="0" dirty="0"/>
              <a:t>Tony Stark, also known as Iron Man, was a visionary leader. If you know anything about Iron Man’s origin, you know that Tony Stark was always a visionary, but prior to him becoming Iron Man, his vision for the future was perhaps misguided as it focused on business profits. As he grew into the beloved superhero, his vision became more humanitarian. That is all to say that the vision may change, but a visionary leader is always setting clear goals and drives their team to meet those goals. </a:t>
            </a:r>
          </a:p>
          <a:p>
            <a:endParaRPr lang="en-US" dirty="0"/>
          </a:p>
          <a:p>
            <a:r>
              <a:rPr lang="en-US" b="1" i="0"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Parsons, L. (2025, February 19). </a:t>
            </a:r>
            <a:r>
              <a:rPr lang="en-US" sz="1200" b="0" i="1" kern="1200" dirty="0">
                <a:solidFill>
                  <a:schemeClr val="tx1"/>
                </a:solidFill>
                <a:effectLst/>
                <a:latin typeface="+mn-lt"/>
                <a:ea typeface="+mn-ea"/>
                <a:cs typeface="+mn-cs"/>
              </a:rPr>
              <a:t>How to Determine What My Leadership Style Is - Professional &amp; Executive Development | Harvard DCE</a:t>
            </a:r>
            <a:r>
              <a:rPr lang="en-US" sz="1200" b="0" i="0" kern="1200" dirty="0">
                <a:solidFill>
                  <a:schemeClr val="tx1"/>
                </a:solidFill>
                <a:effectLst/>
                <a:latin typeface="+mn-lt"/>
                <a:ea typeface="+mn-ea"/>
                <a:cs typeface="+mn-cs"/>
              </a:rPr>
              <a:t>. Professional &amp; Executive Development | Harvard DCE. </a:t>
            </a:r>
            <a:r>
              <a:rPr lang="en-US" sz="1200" b="0" i="0" u="sng" strike="noStrike" kern="1200" dirty="0">
                <a:solidFill>
                  <a:schemeClr val="tx1"/>
                </a:solidFill>
                <a:effectLst/>
                <a:latin typeface="+mn-lt"/>
                <a:ea typeface="+mn-ea"/>
                <a:cs typeface="+mn-cs"/>
                <a:hlinkClick r:id="rId3"/>
              </a:rPr>
              <a:t>https://professional.dce.harvard.edu/blog/how-to-determine-what-my-leadership-style-is/#Leadership-Style-Types</a:t>
            </a:r>
            <a:r>
              <a:rPr lang="en-US" sz="1200" b="0" i="0" kern="1200" dirty="0">
                <a:solidFill>
                  <a:schemeClr val="tx1"/>
                </a:solidFill>
                <a:effectLst/>
                <a:latin typeface="+mn-lt"/>
                <a:ea typeface="+mn-ea"/>
                <a:cs typeface="+mn-cs"/>
              </a:rPr>
              <a:t> </a:t>
            </a:r>
            <a:endParaRPr lang="en-US" b="1" i="0" dirty="0"/>
          </a:p>
          <a:p>
            <a:endParaRPr lang="en-US" dirty="0"/>
          </a:p>
        </p:txBody>
      </p:sp>
      <p:sp>
        <p:nvSpPr>
          <p:cNvPr id="4" name="Slide Number Placeholder 3">
            <a:extLst>
              <a:ext uri="{FF2B5EF4-FFF2-40B4-BE49-F238E27FC236}">
                <a16:creationId xmlns:a16="http://schemas.microsoft.com/office/drawing/2014/main" id="{A9083685-1131-136B-8D46-BB5EC0A82685}"/>
              </a:ext>
            </a:extLst>
          </p:cNvPr>
          <p:cNvSpPr>
            <a:spLocks noGrp="1"/>
          </p:cNvSpPr>
          <p:nvPr>
            <p:ph type="sldNum" sz="quarter" idx="5"/>
          </p:nvPr>
        </p:nvSpPr>
        <p:spPr/>
        <p:txBody>
          <a:bodyPr/>
          <a:lstStyle/>
          <a:p>
            <a:fld id="{1BFF2413-6DBD-422A-9570-774272833638}" type="slidenum">
              <a:rPr lang="en-US" smtClean="0"/>
              <a:t>14</a:t>
            </a:fld>
            <a:endParaRPr lang="en-US"/>
          </a:p>
        </p:txBody>
      </p:sp>
    </p:spTree>
    <p:extLst>
      <p:ext uri="{BB962C8B-B14F-4D97-AF65-F5344CB8AC3E}">
        <p14:creationId xmlns:p14="http://schemas.microsoft.com/office/powerpoint/2010/main" val="23331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D5A39-A9C1-B7E1-28AF-8EFF9E251A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6F02F-962A-FF40-DF25-F630CF41B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E0192-CE80-F7EB-4866-0DDA4F7717AF}"/>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1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0:25 – 0:26</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1" i="0" kern="1200" dirty="0">
                <a:solidFill>
                  <a:schemeClr val="tx1"/>
                </a:solidFill>
                <a:effectLst/>
                <a:latin typeface="+mn-lt"/>
                <a:ea typeface="+mn-ea"/>
                <a:cs typeface="+mn-cs"/>
              </a:rPr>
              <a:t>Say</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Just like a visionary leader, transformational leaders are highly inspirational. They want not only their organization to grow and succeed, they want their people to grow and succeed. Unlike a visionary leader, a transformational leader listens more to their team and values collaboration. This can be excellent for organizational morale. This style does take more of a time investment into the people on your team, but it’s all about pushing folks towards their potential and beyond. </a:t>
            </a:r>
          </a:p>
          <a:p>
            <a:pPr rtl="0" fontAlgn="base"/>
            <a:endParaRPr lang="en-US" sz="1200" b="0" i="0" kern="1200" dirty="0">
              <a:solidFill>
                <a:schemeClr val="tx1"/>
              </a:solidFill>
              <a:effectLst/>
              <a:latin typeface="+mn-lt"/>
              <a:ea typeface="+mn-ea"/>
              <a:cs typeface="+mn-cs"/>
            </a:endParaRPr>
          </a:p>
          <a:p>
            <a:pPr rtl="0" fontAlgn="base"/>
            <a:r>
              <a:rPr lang="en-US" sz="1200" b="0" i="1" kern="1200" dirty="0">
                <a:solidFill>
                  <a:schemeClr val="tx1"/>
                </a:solidFill>
                <a:effectLst/>
                <a:latin typeface="+mn-lt"/>
                <a:ea typeface="+mn-ea"/>
                <a:cs typeface="+mn-cs"/>
              </a:rPr>
              <a:t>Click for example.</a:t>
            </a:r>
          </a:p>
          <a:p>
            <a:pPr rtl="0" fontAlgn="base"/>
            <a:r>
              <a:rPr lang="en-US" sz="1200" b="0" i="0" kern="1200" dirty="0">
                <a:solidFill>
                  <a:schemeClr val="tx1"/>
                </a:solidFill>
                <a:effectLst/>
                <a:latin typeface="+mn-lt"/>
                <a:ea typeface="+mn-ea"/>
                <a:cs typeface="+mn-cs"/>
              </a:rPr>
              <a:t>Mulan, a legendary Chinese character depicted here from the Disney film, was a transformational leader. She not only transformed herself literally and figuratively, but she also helped to transform those around her, challenging her peers and challenging the boundaries in Chinese society and her community. </a:t>
            </a:r>
          </a:p>
          <a:p>
            <a:pPr rtl="0" fontAlgn="base"/>
            <a:endParaRPr lang="en-US" sz="1200" b="0" i="0" kern="1200" dirty="0">
              <a:solidFill>
                <a:schemeClr val="tx1"/>
              </a:solidFill>
              <a:effectLst/>
              <a:latin typeface="+mn-lt"/>
              <a:ea typeface="+mn-ea"/>
              <a:cs typeface="+mn-cs"/>
            </a:endParaRPr>
          </a:p>
          <a:p>
            <a:r>
              <a:rPr lang="en-US" b="1" dirty="0"/>
              <a:t>Source</a:t>
            </a:r>
          </a:p>
          <a:p>
            <a:r>
              <a:rPr lang="en-US" sz="1200" b="0" i="0" kern="1200" dirty="0">
                <a:solidFill>
                  <a:schemeClr val="tx1"/>
                </a:solidFill>
                <a:effectLst/>
                <a:latin typeface="+mn-lt"/>
                <a:ea typeface="+mn-ea"/>
                <a:cs typeface="+mn-cs"/>
              </a:rPr>
              <a:t>The National Society of Leadership and Success. (n.d.). </a:t>
            </a:r>
            <a:r>
              <a:rPr lang="en-US" sz="1200" b="0" i="1" kern="1200" dirty="0">
                <a:solidFill>
                  <a:schemeClr val="tx1"/>
                </a:solidFill>
                <a:effectLst/>
                <a:latin typeface="+mn-lt"/>
                <a:ea typeface="+mn-ea"/>
                <a:cs typeface="+mn-cs"/>
              </a:rPr>
              <a:t>What is leadership: Understanding different leadership styles</a:t>
            </a:r>
            <a:r>
              <a:rPr lang="en-US" sz="1200" b="0" i="0"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https://www.nsls.org/understanding-different-leadership-styles</a:t>
            </a:r>
            <a:r>
              <a:rPr lang="en-US" sz="1200" b="0" i="0" kern="1200" dirty="0">
                <a:solidFill>
                  <a:schemeClr val="tx1"/>
                </a:solidFill>
                <a:effectLst/>
                <a:latin typeface="+mn-lt"/>
                <a:ea typeface="+mn-ea"/>
                <a:cs typeface="+mn-cs"/>
              </a:rPr>
              <a:t> </a:t>
            </a:r>
            <a:endParaRPr lang="en-US" b="1" dirty="0"/>
          </a:p>
          <a:p>
            <a:endParaRPr lang="en-US" dirty="0"/>
          </a:p>
        </p:txBody>
      </p:sp>
      <p:sp>
        <p:nvSpPr>
          <p:cNvPr id="4" name="Slide Number Placeholder 3">
            <a:extLst>
              <a:ext uri="{FF2B5EF4-FFF2-40B4-BE49-F238E27FC236}">
                <a16:creationId xmlns:a16="http://schemas.microsoft.com/office/drawing/2014/main" id="{541F02BB-C73F-49F8-2E91-876569F49210}"/>
              </a:ext>
            </a:extLst>
          </p:cNvPr>
          <p:cNvSpPr>
            <a:spLocks noGrp="1"/>
          </p:cNvSpPr>
          <p:nvPr>
            <p:ph type="sldNum" sz="quarter" idx="5"/>
          </p:nvPr>
        </p:nvSpPr>
        <p:spPr/>
        <p:txBody>
          <a:bodyPr/>
          <a:lstStyle/>
          <a:p>
            <a:fld id="{1BFF2413-6DBD-422A-9570-774272833638}" type="slidenum">
              <a:rPr lang="en-US" smtClean="0"/>
              <a:t>15</a:t>
            </a:fld>
            <a:endParaRPr lang="en-US"/>
          </a:p>
        </p:txBody>
      </p:sp>
    </p:spTree>
    <p:extLst>
      <p:ext uri="{BB962C8B-B14F-4D97-AF65-F5344CB8AC3E}">
        <p14:creationId xmlns:p14="http://schemas.microsoft.com/office/powerpoint/2010/main" val="327848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B1AF6-9EA3-767E-DFF6-B934B0928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2267A-003C-83BE-611A-AB245E2B3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ACEFD0-65FB-D1EA-189A-1886B44C7A40}"/>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1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0:26 – 0:27</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1" i="0" kern="1200" dirty="0">
                <a:solidFill>
                  <a:schemeClr val="tx1"/>
                </a:solidFill>
                <a:effectLst/>
                <a:latin typeface="+mn-lt"/>
                <a:ea typeface="+mn-ea"/>
                <a:cs typeface="+mn-cs"/>
              </a:rPr>
              <a:t>Say</a:t>
            </a:r>
            <a:r>
              <a:rPr lang="en-US" sz="1200" b="0" i="0" kern="1200" dirty="0">
                <a:solidFill>
                  <a:schemeClr val="tx1"/>
                </a:solidFill>
                <a:effectLst/>
                <a:latin typeface="+mn-lt"/>
                <a:ea typeface="+mn-ea"/>
                <a:cs typeface="+mn-cs"/>
              </a:rPr>
              <a:t>​</a:t>
            </a:r>
          </a:p>
          <a:p>
            <a:r>
              <a:rPr lang="en-US" dirty="0"/>
              <a:t>Transactional leadership is a carrots and sticks kind of leadership style meaning that a leader uses rewards for desired outcomes and punitive measures for the not so desirable. Leaders of this style use incentivization to achieve staff goals. Transactional leaders use supervision, structure, and processes to support staff.  There are pros and cons to this leadership style as it can have a positive impact on program operations, but it can produce misguided motivation in your staff. </a:t>
            </a:r>
          </a:p>
          <a:p>
            <a:endParaRPr lang="en-US" dirty="0"/>
          </a:p>
          <a:p>
            <a:r>
              <a:rPr lang="en-US" i="1" dirty="0"/>
              <a:t>Click for example.</a:t>
            </a:r>
          </a:p>
          <a:p>
            <a:r>
              <a:rPr lang="en-US" i="0" dirty="0"/>
              <a:t>Mr. Krabs, the owner of the </a:t>
            </a:r>
            <a:r>
              <a:rPr lang="en-US" i="0" dirty="0" err="1"/>
              <a:t>Krusty</a:t>
            </a:r>
            <a:r>
              <a:rPr lang="en-US" i="0" dirty="0"/>
              <a:t> Krab restaurant in SpongeBob SquarePants, is a classic transactional leader. He focuses on rewards and penalties based on the performance of his employees. He also is known to be quite miserly and cash-grabby. If you know the show, you can recall the kind of work environment his leadership style produced. When implemented with best intentions, this style isn’t all that bad. You just have to keep up on the checks and balances of staff motivation. </a:t>
            </a:r>
          </a:p>
          <a:p>
            <a:endParaRPr lang="en-US" dirty="0"/>
          </a:p>
          <a:p>
            <a:r>
              <a:rPr lang="en-US" b="1"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Transactional and Transformational leadership styles: Pros and Cons</a:t>
            </a:r>
            <a:r>
              <a:rPr lang="en-US" sz="1200" kern="1200" dirty="0">
                <a:solidFill>
                  <a:schemeClr val="tx1"/>
                </a:solidFill>
                <a:effectLst/>
                <a:latin typeface="+mn-lt"/>
                <a:ea typeface="+mn-ea"/>
                <a:cs typeface="+mn-cs"/>
              </a:rPr>
              <a:t>. (2023, September 15). https://online.spalding.edu/blog/transactional-and-transformational-leadership-styles-pros-and-cons#:~:text=What%20Is%20Transactional%20Leadership?,transactional%20leadership%20approach%20in%20education.</a:t>
            </a:r>
          </a:p>
          <a:p>
            <a:endParaRPr lang="en-US" dirty="0"/>
          </a:p>
        </p:txBody>
      </p:sp>
      <p:sp>
        <p:nvSpPr>
          <p:cNvPr id="4" name="Slide Number Placeholder 3">
            <a:extLst>
              <a:ext uri="{FF2B5EF4-FFF2-40B4-BE49-F238E27FC236}">
                <a16:creationId xmlns:a16="http://schemas.microsoft.com/office/drawing/2014/main" id="{2154EDF7-562E-15A3-30B2-6E3A15E10177}"/>
              </a:ext>
            </a:extLst>
          </p:cNvPr>
          <p:cNvSpPr>
            <a:spLocks noGrp="1"/>
          </p:cNvSpPr>
          <p:nvPr>
            <p:ph type="sldNum" sz="quarter" idx="5"/>
          </p:nvPr>
        </p:nvSpPr>
        <p:spPr/>
        <p:txBody>
          <a:bodyPr/>
          <a:lstStyle/>
          <a:p>
            <a:fld id="{1BFF2413-6DBD-422A-9570-774272833638}" type="slidenum">
              <a:rPr lang="en-US" smtClean="0"/>
              <a:t>16</a:t>
            </a:fld>
            <a:endParaRPr lang="en-US"/>
          </a:p>
        </p:txBody>
      </p:sp>
    </p:spTree>
    <p:extLst>
      <p:ext uri="{BB962C8B-B14F-4D97-AF65-F5344CB8AC3E}">
        <p14:creationId xmlns:p14="http://schemas.microsoft.com/office/powerpoint/2010/main" val="3645044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2F63C-E4FF-DCED-DFBA-DC62771ADF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60515-7932-8EF8-20BE-DA5E7CDA1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0037BA-588A-EC8E-FFA1-B923B5FB8A8F}"/>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5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0:27 – 0:32</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1" i="0" kern="1200" dirty="0">
                <a:solidFill>
                  <a:schemeClr val="tx1"/>
                </a:solidFill>
                <a:effectLst/>
                <a:latin typeface="+mn-lt"/>
                <a:ea typeface="+mn-ea"/>
                <a:cs typeface="+mn-cs"/>
              </a:rPr>
              <a:t>Say</a:t>
            </a:r>
            <a:r>
              <a:rPr lang="en-US" sz="1200" b="0" i="0" kern="1200" dirty="0">
                <a:solidFill>
                  <a:schemeClr val="tx1"/>
                </a:solidFill>
                <a:effectLst/>
                <a:latin typeface="+mn-lt"/>
                <a:ea typeface="+mn-ea"/>
                <a:cs typeface="+mn-cs"/>
              </a:rPr>
              <a:t>​</a:t>
            </a:r>
          </a:p>
          <a:p>
            <a:r>
              <a:rPr lang="en-US" dirty="0"/>
              <a:t>There are more leadership styles, but regardless of which ones we’ve covered today, the fact of the matter is that you most likely exhibit multiple leadership styles. It is very common to both be servant leader minded, but also be in a bureaucratic environment. Or perhaps you are more of a transactional leader because that is what works best for you and your staff, but perhaps you are also a coaching leader helping to support and grow your staff so one day transactional motivation isn’t as necessary. </a:t>
            </a:r>
          </a:p>
          <a:p>
            <a:endParaRPr lang="en-US" dirty="0"/>
          </a:p>
          <a:p>
            <a:r>
              <a:rPr lang="en-US" b="1" dirty="0"/>
              <a:t>Activity- In-Person – Turn and Talk</a:t>
            </a:r>
          </a:p>
          <a:p>
            <a:r>
              <a:rPr lang="en-US" b="0" dirty="0"/>
              <a:t>Take a moment and turn to your neighbor and chat about which of these styles resonated with you and why.</a:t>
            </a:r>
          </a:p>
          <a:p>
            <a:endParaRPr lang="en-US" b="0" dirty="0"/>
          </a:p>
          <a:p>
            <a:r>
              <a:rPr lang="en-US" b="1" dirty="0"/>
              <a:t>Activity- Virtual – Annotation/Chat</a:t>
            </a:r>
          </a:p>
          <a:p>
            <a:r>
              <a:rPr lang="en-US" b="0" dirty="0"/>
              <a:t>Using your annotation tool, place a check mark, star, or other stamp on the leadership styles that resonated with you. You can also drop your answer in the chat.</a:t>
            </a:r>
          </a:p>
          <a:p>
            <a:r>
              <a:rPr lang="en-US" b="0" i="1" dirty="0"/>
              <a:t>Facilitators share which ones resonated with them while waiting for participant responses. </a:t>
            </a:r>
          </a:p>
          <a:p>
            <a:endParaRPr lang="en-US" b="0" i="1" dirty="0"/>
          </a:p>
          <a:p>
            <a:r>
              <a:rPr lang="en-US" b="1" dirty="0"/>
              <a:t>Debrief</a:t>
            </a:r>
          </a:p>
          <a:p>
            <a:r>
              <a:rPr lang="en-US" b="1" i="0" dirty="0"/>
              <a:t>Observe</a:t>
            </a:r>
            <a:r>
              <a:rPr lang="en-US" b="0" i="0" dirty="0"/>
              <a:t> </a:t>
            </a:r>
            <a:r>
              <a:rPr lang="en-US" b="1" i="0" dirty="0"/>
              <a:t>&amp; Identify Concepts</a:t>
            </a:r>
            <a:r>
              <a:rPr lang="en-US" b="0" i="0" dirty="0"/>
              <a:t> What leadership style do you feel is best suited to your OST work?</a:t>
            </a:r>
          </a:p>
          <a:p>
            <a:r>
              <a:rPr lang="en-US" b="1" i="0" dirty="0"/>
              <a:t>Apply </a:t>
            </a:r>
            <a:r>
              <a:rPr lang="en-US" b="0" i="0" dirty="0"/>
              <a:t>How do you see your leadership style supporting your teams compared to the changes that you want to make to better support your teams?</a:t>
            </a:r>
            <a:endParaRPr lang="en-US" b="1" i="0" dirty="0"/>
          </a:p>
          <a:p>
            <a:endParaRPr lang="en-US" b="0" i="1" dirty="0"/>
          </a:p>
        </p:txBody>
      </p:sp>
      <p:sp>
        <p:nvSpPr>
          <p:cNvPr id="4" name="Slide Number Placeholder 3">
            <a:extLst>
              <a:ext uri="{FF2B5EF4-FFF2-40B4-BE49-F238E27FC236}">
                <a16:creationId xmlns:a16="http://schemas.microsoft.com/office/drawing/2014/main" id="{A6FDAA4B-BE16-942D-D84A-4E350EE4FC5F}"/>
              </a:ext>
            </a:extLst>
          </p:cNvPr>
          <p:cNvSpPr>
            <a:spLocks noGrp="1"/>
          </p:cNvSpPr>
          <p:nvPr>
            <p:ph type="sldNum" sz="quarter" idx="5"/>
          </p:nvPr>
        </p:nvSpPr>
        <p:spPr/>
        <p:txBody>
          <a:bodyPr/>
          <a:lstStyle/>
          <a:p>
            <a:fld id="{1BFF2413-6DBD-422A-9570-774272833638}" type="slidenum">
              <a:rPr lang="en-US" smtClean="0"/>
              <a:t>17</a:t>
            </a:fld>
            <a:endParaRPr lang="en-US"/>
          </a:p>
        </p:txBody>
      </p:sp>
    </p:spTree>
    <p:extLst>
      <p:ext uri="{BB962C8B-B14F-4D97-AF65-F5344CB8AC3E}">
        <p14:creationId xmlns:p14="http://schemas.microsoft.com/office/powerpoint/2010/main" val="2799088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5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0:32 – 0:37</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1" i="0" kern="1200" dirty="0">
                <a:solidFill>
                  <a:schemeClr val="tx1"/>
                </a:solidFill>
                <a:effectLst/>
                <a:latin typeface="+mn-lt"/>
                <a:ea typeface="+mn-ea"/>
                <a:cs typeface="+mn-cs"/>
              </a:rPr>
              <a:t>Activity- In-person – Casting Sheet</a:t>
            </a:r>
          </a:p>
          <a:p>
            <a:pPr rtl="0" fontAlgn="base"/>
            <a:r>
              <a:rPr lang="en-US" sz="1200" b="0" i="0" kern="1200" dirty="0">
                <a:solidFill>
                  <a:schemeClr val="tx1"/>
                </a:solidFill>
                <a:effectLst/>
                <a:latin typeface="+mn-lt"/>
                <a:ea typeface="+mn-ea"/>
                <a:cs typeface="+mn-cs"/>
              </a:rPr>
              <a:t>Now that we’ve spent some time considering these different leadership styles and gone through some examples of characters who emulate those styles, its time for you to cast your own leadership play. Think about other characters who you may identify with and cast them in your show. These could be characters, but also think about real people throughout time. It could be important persons from history or even someone living today. Be sure to identify what leadership style they exhibit and why you’ve chosen them.</a:t>
            </a:r>
          </a:p>
          <a:p>
            <a:pPr rtl="0" fontAlgn="base"/>
            <a:endParaRPr lang="en-US" sz="1200" b="1" i="0"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Activity – Virtual - Chat</a:t>
            </a:r>
          </a:p>
          <a:p>
            <a:pPr rtl="0" fontAlgn="base"/>
            <a:r>
              <a:rPr lang="en-US" sz="1200" b="0" i="0" kern="1200" dirty="0">
                <a:solidFill>
                  <a:schemeClr val="tx1"/>
                </a:solidFill>
                <a:effectLst/>
                <a:latin typeface="+mn-lt"/>
                <a:ea typeface="+mn-ea"/>
                <a:cs typeface="+mn-cs"/>
              </a:rPr>
              <a:t>Now that we’ve spent some time considering these different leadership styles and gone through some examples of characters who emulate those styles, its time for you to cast your own leadership play. Think about 1 to 3 characters who you may identify with and cast them in your show. These could be characters, but also think about real people throughout time. It could be important persons from history or even someone living today. Let us know what leadership style they exhibit. Drop us your answers in the chat.</a:t>
            </a:r>
          </a:p>
          <a:p>
            <a:pPr rtl="0" fontAlgn="base"/>
            <a:r>
              <a:rPr lang="en-US" sz="1200" b="0" i="1" kern="1200" dirty="0">
                <a:solidFill>
                  <a:schemeClr val="tx1"/>
                </a:solidFill>
                <a:effectLst/>
                <a:latin typeface="+mn-lt"/>
                <a:ea typeface="+mn-ea"/>
                <a:cs typeface="+mn-cs"/>
              </a:rPr>
              <a:t>Facilitators share their own “cast” while waiting for participants responses. </a:t>
            </a:r>
          </a:p>
          <a:p>
            <a:pPr rtl="0" fontAlgn="base"/>
            <a:endParaRPr lang="en-US" sz="1200" b="1" i="0"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Debrief</a:t>
            </a:r>
          </a:p>
          <a:p>
            <a:pPr rtl="0" fontAlgn="base"/>
            <a:r>
              <a:rPr lang="en-US" sz="1200" b="1" i="0" kern="1200" dirty="0">
                <a:solidFill>
                  <a:schemeClr val="tx1"/>
                </a:solidFill>
                <a:effectLst/>
                <a:latin typeface="+mn-lt"/>
                <a:ea typeface="+mn-ea"/>
                <a:cs typeface="+mn-cs"/>
              </a:rPr>
              <a:t>Observe &amp; Identify Concepts </a:t>
            </a:r>
            <a:r>
              <a:rPr lang="en-US" sz="1200" b="0" i="0" kern="1200" dirty="0">
                <a:solidFill>
                  <a:schemeClr val="tx1"/>
                </a:solidFill>
                <a:effectLst/>
                <a:latin typeface="+mn-lt"/>
                <a:ea typeface="+mn-ea"/>
                <a:cs typeface="+mn-cs"/>
              </a:rPr>
              <a:t>What does this selection reveal about your own leadership values and natural tendencies? </a:t>
            </a:r>
          </a:p>
          <a:p>
            <a:pPr rtl="0" fontAlgn="base"/>
            <a:r>
              <a:rPr lang="en-US" sz="1200" b="1" i="0" kern="1200" dirty="0">
                <a:solidFill>
                  <a:schemeClr val="tx1"/>
                </a:solidFill>
                <a:effectLst/>
                <a:latin typeface="+mn-lt"/>
                <a:ea typeface="+mn-ea"/>
                <a:cs typeface="+mn-cs"/>
              </a:rPr>
              <a:t>Apply Concepts</a:t>
            </a:r>
            <a:r>
              <a:rPr lang="en-US" sz="1200" b="0" i="0" kern="1200" dirty="0">
                <a:solidFill>
                  <a:schemeClr val="tx1"/>
                </a:solidFill>
                <a:effectLst/>
                <a:latin typeface="+mn-lt"/>
                <a:ea typeface="+mn-ea"/>
                <a:cs typeface="+mn-cs"/>
              </a:rPr>
              <a:t>​ W</a:t>
            </a:r>
            <a:r>
              <a:rPr lang="en-US" dirty="0"/>
              <a:t>hich of these leadership styles would be most effective in a specific situation you're facing right now?</a:t>
            </a:r>
          </a:p>
          <a:p>
            <a:endParaRPr lang="en-US" dirty="0"/>
          </a:p>
        </p:txBody>
      </p:sp>
      <p:sp>
        <p:nvSpPr>
          <p:cNvPr id="4" name="Slide Number Placeholder 3"/>
          <p:cNvSpPr>
            <a:spLocks noGrp="1"/>
          </p:cNvSpPr>
          <p:nvPr>
            <p:ph type="sldNum" sz="quarter" idx="5"/>
          </p:nvPr>
        </p:nvSpPr>
        <p:spPr/>
        <p:txBody>
          <a:bodyPr/>
          <a:lstStyle/>
          <a:p>
            <a:fld id="{1BFF2413-6DBD-422A-9570-774272833638}" type="slidenum">
              <a:rPr lang="en-US" smtClean="0"/>
              <a:t>18</a:t>
            </a:fld>
            <a:endParaRPr lang="en-US"/>
          </a:p>
        </p:txBody>
      </p:sp>
    </p:spTree>
    <p:extLst>
      <p:ext uri="{BB962C8B-B14F-4D97-AF65-F5344CB8AC3E}">
        <p14:creationId xmlns:p14="http://schemas.microsoft.com/office/powerpoint/2010/main" val="1099781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2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0:37 – 0:39</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1" i="0" kern="1200" dirty="0">
                <a:solidFill>
                  <a:schemeClr val="tx1"/>
                </a:solidFill>
                <a:effectLst/>
                <a:latin typeface="+mn-lt"/>
                <a:ea typeface="+mn-ea"/>
                <a:cs typeface="+mn-cs"/>
              </a:rPr>
              <a:t>Say</a:t>
            </a:r>
            <a:r>
              <a:rPr lang="en-US" sz="1200" b="0" i="0" kern="1200" dirty="0">
                <a:solidFill>
                  <a:schemeClr val="tx1"/>
                </a:solidFill>
                <a:effectLst/>
                <a:latin typeface="+mn-lt"/>
                <a:ea typeface="+mn-ea"/>
                <a:cs typeface="+mn-cs"/>
              </a:rPr>
              <a:t>​</a:t>
            </a:r>
          </a:p>
          <a:p>
            <a:r>
              <a:rPr lang="en-US" dirty="0"/>
              <a:t>This brings us to our last piece of the puzzle today which is really all about identifying strengths and weaknesses. Recognizing your strengths allows you to position your expertise strategically and enhance team effectiveness, while acknowledging weaknesses offers a targeted path for growth. This brings us back to our earlier focus on self-awareness – awareness of strengths and weaknesses is integral to emotional intelligence and effective leadership.</a:t>
            </a:r>
          </a:p>
          <a:p>
            <a:endParaRPr lang="en-US" dirty="0"/>
          </a:p>
          <a:p>
            <a:r>
              <a:rPr lang="en-US" dirty="0"/>
              <a:t>Great leaders don’t simply rely on what they already do well; they know how to leverage those strengths to inspire others, build trust, and move their organizations forward. At the same time, they remain honest about the areas where they may fall short. Weaknesses are not signs of failure but opportunities to learn, adjust, and invite collaboration. In fact, leaders who openly acknowledge their growth areas often create cultures of transparency and continuous improvement.</a:t>
            </a:r>
          </a:p>
          <a:p>
            <a:endParaRPr lang="en-US" dirty="0"/>
          </a:p>
          <a:p>
            <a:r>
              <a:rPr lang="en-US" dirty="0"/>
              <a:t>Developing this balance requires intentional reflection and feedback. Self-assessment tools, 360-degree feedback, and mentorship can help us see patterns in our leadership style that might otherwise go unnoticed. From there, we can create plans that both amplify our strengths and mitigate our weaknesses.</a:t>
            </a:r>
          </a:p>
          <a:p>
            <a:endParaRPr lang="en-US" dirty="0"/>
          </a:p>
          <a:p>
            <a:r>
              <a:rPr lang="en-US" dirty="0"/>
              <a:t>Ultimately, leadership is less about being perfect and more about being adaptive. By embracing both sides—what comes naturally and what challenges us—we position ourselves for sustainable growth. You’ll have a chance to take a deeper look at your own leadership landscape, identifying where your strengths can shine and where your weaknesses may hold untapped potential for growth.</a:t>
            </a:r>
          </a:p>
        </p:txBody>
      </p:sp>
      <p:sp>
        <p:nvSpPr>
          <p:cNvPr id="4" name="Slide Number Placeholder 3"/>
          <p:cNvSpPr>
            <a:spLocks noGrp="1"/>
          </p:cNvSpPr>
          <p:nvPr>
            <p:ph type="sldNum" sz="quarter" idx="5"/>
          </p:nvPr>
        </p:nvSpPr>
        <p:spPr/>
        <p:txBody>
          <a:bodyPr/>
          <a:lstStyle/>
          <a:p>
            <a:fld id="{1BFF2413-6DBD-422A-9570-774272833638}" type="slidenum">
              <a:rPr lang="en-US" smtClean="0"/>
              <a:t>19</a:t>
            </a:fld>
            <a:endParaRPr lang="en-US"/>
          </a:p>
        </p:txBody>
      </p:sp>
    </p:spTree>
    <p:extLst>
      <p:ext uri="{BB962C8B-B14F-4D97-AF65-F5344CB8AC3E}">
        <p14:creationId xmlns:p14="http://schemas.microsoft.com/office/powerpoint/2010/main" val="173395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dirty="0"/>
              <a:t>1 min</a:t>
            </a:r>
          </a:p>
          <a:p>
            <a:r>
              <a:rPr lang="en-US" b="0" dirty="0"/>
              <a:t>0:00-0:01</a:t>
            </a:r>
          </a:p>
          <a:p>
            <a:endParaRPr lang="en-US" b="0" dirty="0"/>
          </a:p>
          <a:p>
            <a:r>
              <a:rPr lang="en-US" b="1" dirty="0"/>
              <a:t>Say</a:t>
            </a:r>
          </a:p>
          <a:p>
            <a:endParaRPr lang="en-US" b="0" dirty="0"/>
          </a:p>
          <a:p>
            <a:r>
              <a:rPr lang="en-US" b="1" dirty="0"/>
              <a:t>Description: </a:t>
            </a:r>
            <a:r>
              <a:rPr lang="en-US" b="0" dirty="0"/>
              <a:t>Self-awareness is integral to leadership as it allows you to understand your own strengths and weaknesses and the impact they have on your program and staff, but sometimes looking in the mirror can be hard. In this session we will conduct a personal leadership analysis to better identify areas for your own professional growth. We'll explore tools to help you identify your leadership style and how to leverage that to improve your practice.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LinkedIn Post: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If you are facilitating this training in-person: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Busyness Bingo worksheet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Casting Sheet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Blank paper and pencils/pens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p:txBody>
      </p:sp>
      <p:sp>
        <p:nvSpPr>
          <p:cNvPr id="4" name="Slide Number Placeholder 3"/>
          <p:cNvSpPr>
            <a:spLocks noGrp="1"/>
          </p:cNvSpPr>
          <p:nvPr>
            <p:ph type="sldNum" sz="quarter" idx="5"/>
          </p:nvPr>
        </p:nvSpPr>
        <p:spPr/>
        <p:txBody>
          <a:bodyPr/>
          <a:lstStyle/>
          <a:p>
            <a:fld id="{1BFF2413-6DBD-422A-9570-774272833638}" type="slidenum">
              <a:rPr lang="en-US" smtClean="0"/>
              <a:t>2</a:t>
            </a:fld>
            <a:endParaRPr lang="en-US"/>
          </a:p>
        </p:txBody>
      </p:sp>
    </p:spTree>
    <p:extLst>
      <p:ext uri="{BB962C8B-B14F-4D97-AF65-F5344CB8AC3E}">
        <p14:creationId xmlns:p14="http://schemas.microsoft.com/office/powerpoint/2010/main" val="2838991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4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0:39 – 0:43</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1" i="0" kern="1200" dirty="0">
                <a:solidFill>
                  <a:schemeClr val="tx1"/>
                </a:solidFill>
                <a:effectLst/>
                <a:latin typeface="+mn-lt"/>
                <a:ea typeface="+mn-ea"/>
                <a:cs typeface="+mn-cs"/>
              </a:rPr>
              <a:t>Say</a:t>
            </a:r>
            <a:r>
              <a:rPr lang="en-US" sz="1200" b="0" i="0" kern="1200" dirty="0">
                <a:solidFill>
                  <a:schemeClr val="tx1"/>
                </a:solidFill>
                <a:effectLst/>
                <a:latin typeface="+mn-lt"/>
                <a:ea typeface="+mn-ea"/>
                <a:cs typeface="+mn-cs"/>
              </a:rPr>
              <a:t>​</a:t>
            </a:r>
          </a:p>
          <a:p>
            <a:r>
              <a:rPr lang="en-US" dirty="0"/>
              <a:t>To put this into practice, we will use a tool called the SWOT analysis. SWOT stands for Strengths, Weaknesses, Opportunities, and Threats, and it offers a structured way to think about yourself as a leader. This can be a powerful tool for personal and professional growth because it helps you see the bigger picture—what you bring to the table, what may hold you back, and how your environment shapes your leadership journey.</a:t>
            </a:r>
          </a:p>
          <a:p>
            <a:endParaRPr lang="en-US" dirty="0"/>
          </a:p>
          <a:p>
            <a:r>
              <a:rPr lang="en-US" dirty="0"/>
              <a:t>The strengths quadrant is where you identify the qualities, skills, and behaviors that make you effective. These are internal as they are truly about yourself, and they are positive in nature. This could be strong communication, problem-solving, or the ability to motivate others. The weaknesses quadrant is an honest look at the areas that need attention—perhaps difficulty delegating, avoiding conflict, or struggling with time management. These are still internal as you own your weaknesses, but these are more negative in nature. </a:t>
            </a:r>
          </a:p>
          <a:p>
            <a:endParaRPr lang="en-US" dirty="0"/>
          </a:p>
          <a:p>
            <a:r>
              <a:rPr lang="en-US" dirty="0"/>
              <a:t>The opportunities quadrant focuses on external factors that can support your growth and they are positive, value-added opportunities. This might include mentorship, professional development programs, or upcoming projects that align with your strengths. The threats quadrant highlights external challenges that may hinder progress—such as organizational changes, limited resources, or competing priorities. These things are negative in nature.</a:t>
            </a:r>
          </a:p>
          <a:p>
            <a:endParaRPr lang="en-US" dirty="0"/>
          </a:p>
          <a:p>
            <a:r>
              <a:rPr lang="en-US" dirty="0"/>
              <a:t>By taking time to reflect across all four areas, you gain a holistic view of where you stand today and where you want to go. A SWOT analysis helps you connect self-awareness with action, showing not only what is working but also what needs attention, and how to align your leadership with opportunities for growth. We’re going to spend some time on this today. </a:t>
            </a:r>
          </a:p>
          <a:p>
            <a:endParaRPr lang="en-US" dirty="0"/>
          </a:p>
          <a:p>
            <a:pPr rtl="0" fontAlgn="base"/>
            <a:r>
              <a:rPr lang="en-US" sz="1200" b="1" i="0" kern="1200" dirty="0">
                <a:solidFill>
                  <a:schemeClr val="tx1"/>
                </a:solidFill>
                <a:effectLst/>
                <a:latin typeface="+mn-lt"/>
                <a:ea typeface="+mn-ea"/>
                <a:cs typeface="+mn-cs"/>
              </a:rPr>
              <a:t>Activity - In-person and virtual – SWOT analysis</a:t>
            </a:r>
          </a:p>
          <a:p>
            <a:r>
              <a:rPr lang="en-US" dirty="0"/>
              <a:t>As we get ready to dive in, grab a piece of paper and something to write with. You’ll want to section off your piece of paper into four quadrants like displayed here. We’re going to guide you through some questions for each of the quadrants. As we do, think about your answer and jot it down in the corresponding quadrant. Ready? Let’s begin. </a:t>
            </a:r>
          </a:p>
          <a:p>
            <a:endParaRPr lang="en-US" dirty="0"/>
          </a:p>
        </p:txBody>
      </p:sp>
      <p:sp>
        <p:nvSpPr>
          <p:cNvPr id="4" name="Slide Number Placeholder 3"/>
          <p:cNvSpPr>
            <a:spLocks noGrp="1"/>
          </p:cNvSpPr>
          <p:nvPr>
            <p:ph type="sldNum" sz="quarter" idx="5"/>
          </p:nvPr>
        </p:nvSpPr>
        <p:spPr/>
        <p:txBody>
          <a:bodyPr/>
          <a:lstStyle/>
          <a:p>
            <a:fld id="{1BFF2413-6DBD-422A-9570-774272833638}" type="slidenum">
              <a:rPr lang="en-US" smtClean="0"/>
              <a:t>20</a:t>
            </a:fld>
            <a:endParaRPr lang="en-US"/>
          </a:p>
        </p:txBody>
      </p:sp>
    </p:spTree>
    <p:extLst>
      <p:ext uri="{BB962C8B-B14F-4D97-AF65-F5344CB8AC3E}">
        <p14:creationId xmlns:p14="http://schemas.microsoft.com/office/powerpoint/2010/main" val="2626081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2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0:43 – 0:45</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Activity</a:t>
            </a:r>
            <a:endParaRPr lang="en-US" sz="1200" b="0" i="0" kern="1200" dirty="0">
              <a:solidFill>
                <a:schemeClr val="tx1"/>
              </a:solidFill>
              <a:effectLst/>
              <a:latin typeface="+mn-lt"/>
              <a:ea typeface="+mn-ea"/>
              <a:cs typeface="+mn-cs"/>
            </a:endParaRPr>
          </a:p>
          <a:p>
            <a:r>
              <a:rPr lang="en-US" i="1" dirty="0"/>
              <a:t>Note for facilitator: Music will play in the background on slides 23-26.</a:t>
            </a:r>
          </a:p>
          <a:p>
            <a:endParaRPr lang="en-US" i="1" dirty="0"/>
          </a:p>
          <a:p>
            <a:r>
              <a:rPr lang="en-US" i="1" dirty="0"/>
              <a:t>Facilitator reads the questions spaced approximately 30 seconds between each one. </a:t>
            </a:r>
          </a:p>
        </p:txBody>
      </p:sp>
      <p:sp>
        <p:nvSpPr>
          <p:cNvPr id="4" name="Slide Number Placeholder 3"/>
          <p:cNvSpPr>
            <a:spLocks noGrp="1"/>
          </p:cNvSpPr>
          <p:nvPr>
            <p:ph type="sldNum" sz="quarter" idx="5"/>
          </p:nvPr>
        </p:nvSpPr>
        <p:spPr/>
        <p:txBody>
          <a:bodyPr/>
          <a:lstStyle/>
          <a:p>
            <a:fld id="{1BFF2413-6DBD-422A-9570-774272833638}" type="slidenum">
              <a:rPr lang="en-US" smtClean="0"/>
              <a:t>21</a:t>
            </a:fld>
            <a:endParaRPr lang="en-US"/>
          </a:p>
        </p:txBody>
      </p:sp>
    </p:spTree>
    <p:extLst>
      <p:ext uri="{BB962C8B-B14F-4D97-AF65-F5344CB8AC3E}">
        <p14:creationId xmlns:p14="http://schemas.microsoft.com/office/powerpoint/2010/main" val="3065580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2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0:45 – 0:47</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Activity</a:t>
            </a:r>
            <a:endParaRPr lang="en-US" sz="1200" b="0" i="0" kern="1200" dirty="0">
              <a:solidFill>
                <a:schemeClr val="tx1"/>
              </a:solidFill>
              <a:effectLst/>
              <a:latin typeface="+mn-lt"/>
              <a:ea typeface="+mn-ea"/>
              <a:cs typeface="+mn-cs"/>
            </a:endParaRPr>
          </a:p>
          <a:p>
            <a:r>
              <a:rPr lang="en-US" i="1" dirty="0"/>
              <a:t>Facilitator reads the questions spaced approximately 30 seconds between each one</a:t>
            </a:r>
            <a:endParaRPr lang="en-US" dirty="0"/>
          </a:p>
        </p:txBody>
      </p:sp>
      <p:sp>
        <p:nvSpPr>
          <p:cNvPr id="4" name="Slide Number Placeholder 3"/>
          <p:cNvSpPr>
            <a:spLocks noGrp="1"/>
          </p:cNvSpPr>
          <p:nvPr>
            <p:ph type="sldNum" sz="quarter" idx="5"/>
          </p:nvPr>
        </p:nvSpPr>
        <p:spPr/>
        <p:txBody>
          <a:bodyPr/>
          <a:lstStyle/>
          <a:p>
            <a:fld id="{1BFF2413-6DBD-422A-9570-774272833638}" type="slidenum">
              <a:rPr lang="en-US" smtClean="0"/>
              <a:t>22</a:t>
            </a:fld>
            <a:endParaRPr lang="en-US"/>
          </a:p>
        </p:txBody>
      </p:sp>
    </p:spTree>
    <p:extLst>
      <p:ext uri="{BB962C8B-B14F-4D97-AF65-F5344CB8AC3E}">
        <p14:creationId xmlns:p14="http://schemas.microsoft.com/office/powerpoint/2010/main" val="3672567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2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0:47 – 0:49</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Activity</a:t>
            </a:r>
            <a:endParaRPr lang="en-US" sz="1200" b="0" i="0" kern="1200" dirty="0">
              <a:solidFill>
                <a:schemeClr val="tx1"/>
              </a:solidFill>
              <a:effectLst/>
              <a:latin typeface="+mn-lt"/>
              <a:ea typeface="+mn-ea"/>
              <a:cs typeface="+mn-cs"/>
            </a:endParaRPr>
          </a:p>
          <a:p>
            <a:r>
              <a:rPr lang="en-US" i="1" dirty="0"/>
              <a:t>Facilitator reads the questions spaced approximately 30 seconds between each one</a:t>
            </a:r>
            <a:endParaRPr lang="en-US" dirty="0"/>
          </a:p>
        </p:txBody>
      </p:sp>
      <p:sp>
        <p:nvSpPr>
          <p:cNvPr id="4" name="Slide Number Placeholder 3"/>
          <p:cNvSpPr>
            <a:spLocks noGrp="1"/>
          </p:cNvSpPr>
          <p:nvPr>
            <p:ph type="sldNum" sz="quarter" idx="5"/>
          </p:nvPr>
        </p:nvSpPr>
        <p:spPr/>
        <p:txBody>
          <a:bodyPr/>
          <a:lstStyle/>
          <a:p>
            <a:fld id="{1BFF2413-6DBD-422A-9570-774272833638}" type="slidenum">
              <a:rPr lang="en-US" smtClean="0"/>
              <a:t>23</a:t>
            </a:fld>
            <a:endParaRPr lang="en-US"/>
          </a:p>
        </p:txBody>
      </p:sp>
    </p:spTree>
    <p:extLst>
      <p:ext uri="{BB962C8B-B14F-4D97-AF65-F5344CB8AC3E}">
        <p14:creationId xmlns:p14="http://schemas.microsoft.com/office/powerpoint/2010/main" val="895577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2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0:49 – 0:51</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Activity</a:t>
            </a:r>
            <a:endParaRPr lang="en-US" sz="1200" b="0" i="0" kern="1200" dirty="0">
              <a:solidFill>
                <a:schemeClr val="tx1"/>
              </a:solidFill>
              <a:effectLst/>
              <a:latin typeface="+mn-lt"/>
              <a:ea typeface="+mn-ea"/>
              <a:cs typeface="+mn-cs"/>
            </a:endParaRPr>
          </a:p>
          <a:p>
            <a:r>
              <a:rPr lang="en-US" i="1" dirty="0"/>
              <a:t>Facilitator reads the questions spaced approximately 30 seconds between each one</a:t>
            </a:r>
          </a:p>
          <a:p>
            <a:endParaRPr lang="en-US" i="1" dirty="0"/>
          </a:p>
          <a:p>
            <a:r>
              <a:rPr lang="en-US" b="1" i="0" dirty="0"/>
              <a:t>Debrief</a:t>
            </a:r>
          </a:p>
          <a:p>
            <a:r>
              <a:rPr lang="en-US" b="1" i="0" dirty="0"/>
              <a:t>Observe &amp; Identify Concepts </a:t>
            </a:r>
            <a:r>
              <a:rPr lang="en-US" b="0" i="0" dirty="0"/>
              <a:t>What did you discover about yourself as a leader that you hadn’t fully recognized before?</a:t>
            </a:r>
          </a:p>
          <a:p>
            <a:r>
              <a:rPr lang="en-US" b="1" i="0" dirty="0"/>
              <a:t>Apply Concepts </a:t>
            </a:r>
            <a:r>
              <a:rPr lang="en-US" b="0" i="0" dirty="0"/>
              <a:t>How can you use the insights from your SWOT analysis to guide your next steps in leadership—whether that means leveraging a strength, addressing a weakness, or pursuing an opportunity?</a:t>
            </a:r>
          </a:p>
        </p:txBody>
      </p:sp>
      <p:sp>
        <p:nvSpPr>
          <p:cNvPr id="4" name="Slide Number Placeholder 3"/>
          <p:cNvSpPr>
            <a:spLocks noGrp="1"/>
          </p:cNvSpPr>
          <p:nvPr>
            <p:ph type="sldNum" sz="quarter" idx="5"/>
          </p:nvPr>
        </p:nvSpPr>
        <p:spPr/>
        <p:txBody>
          <a:bodyPr/>
          <a:lstStyle/>
          <a:p>
            <a:fld id="{1BFF2413-6DBD-422A-9570-774272833638}" type="slidenum">
              <a:rPr lang="en-US" smtClean="0"/>
              <a:t>24</a:t>
            </a:fld>
            <a:endParaRPr lang="en-US"/>
          </a:p>
        </p:txBody>
      </p:sp>
    </p:spTree>
    <p:extLst>
      <p:ext uri="{BB962C8B-B14F-4D97-AF65-F5344CB8AC3E}">
        <p14:creationId xmlns:p14="http://schemas.microsoft.com/office/powerpoint/2010/main" val="2180252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5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0:51 – 0:56</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1" i="0" kern="1200" dirty="0">
                <a:solidFill>
                  <a:schemeClr val="tx1"/>
                </a:solidFill>
                <a:effectLst/>
                <a:latin typeface="+mn-lt"/>
                <a:ea typeface="+mn-ea"/>
                <a:cs typeface="+mn-cs"/>
              </a:rPr>
              <a:t>Activity – In-person – Discussion</a:t>
            </a:r>
          </a:p>
          <a:p>
            <a:pPr rtl="0" fontAlgn="base"/>
            <a:r>
              <a:rPr lang="en-US" sz="1200" b="0" i="0" kern="1200" dirty="0">
                <a:solidFill>
                  <a:schemeClr val="tx1"/>
                </a:solidFill>
                <a:effectLst/>
                <a:latin typeface="+mn-lt"/>
                <a:ea typeface="+mn-ea"/>
                <a:cs typeface="+mn-cs"/>
              </a:rPr>
              <a:t>As we being to wrap up today, we want to take a moment for you to take all that we’ve discussed today and think about what you want to start, stop, and continue. ​As you think about these guiding questions, hone in on one and discuss with a neighbor. We’ll come together in a few minutes to share out. </a:t>
            </a:r>
          </a:p>
          <a:p>
            <a:pPr rtl="0" fontAlgn="base"/>
            <a:endParaRPr lang="en-US" sz="1200" b="1" i="1"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Activity – Virtual – Chat/Unmute</a:t>
            </a:r>
          </a:p>
          <a:p>
            <a:pPr rtl="0" fontAlgn="base"/>
            <a:r>
              <a:rPr lang="en-US" sz="1200" b="0" i="0" kern="1200" dirty="0">
                <a:solidFill>
                  <a:schemeClr val="tx1"/>
                </a:solidFill>
                <a:effectLst/>
                <a:latin typeface="+mn-lt"/>
                <a:ea typeface="+mn-ea"/>
                <a:cs typeface="+mn-cs"/>
              </a:rPr>
              <a:t>As we being to wrap up today, we want to take a moment for you to take all that we’ve discussed today and think about what you want to start, stop, and continue. ​As you think about these guiding questions, hone in on one and drop us your answer in the chat, or we welcome you to unmute and share aloud. </a:t>
            </a:r>
          </a:p>
          <a:p>
            <a:endParaRPr lang="en-US" dirty="0"/>
          </a:p>
          <a:p>
            <a:r>
              <a:rPr lang="en-US" b="1" dirty="0"/>
              <a:t>Debrief</a:t>
            </a:r>
          </a:p>
          <a:p>
            <a:r>
              <a:rPr lang="en-US" b="1" dirty="0"/>
              <a:t>Observe &amp; Identify Concepts </a:t>
            </a:r>
            <a:r>
              <a:rPr lang="en-US" b="0" dirty="0"/>
              <a:t>How do your start, stop, and continue choices work together to strengthen your leadership style?</a:t>
            </a:r>
          </a:p>
          <a:p>
            <a:r>
              <a:rPr lang="en-US" b="1" dirty="0"/>
              <a:t>Apply Concepts </a:t>
            </a:r>
            <a:r>
              <a:rPr lang="en-US" b="0" dirty="0"/>
              <a:t>How might your start, stop, and continue choices positively impact the people you lead or collaborate with?</a:t>
            </a:r>
          </a:p>
          <a:p>
            <a:endParaRPr lang="en-US" dirty="0"/>
          </a:p>
          <a:p>
            <a:r>
              <a:rPr lang="en-US" b="1" dirty="0"/>
              <a:t>Source</a:t>
            </a:r>
          </a:p>
          <a:p>
            <a:r>
              <a:rPr lang="en-US" sz="1200" b="0" i="0" kern="1200" dirty="0">
                <a:solidFill>
                  <a:schemeClr val="tx1"/>
                </a:solidFill>
                <a:effectLst/>
                <a:latin typeface="+mn-lt"/>
                <a:ea typeface="+mn-ea"/>
                <a:cs typeface="+mn-cs"/>
              </a:rPr>
              <a:t>Peters, B. (2025b, January 10). </a:t>
            </a:r>
            <a:r>
              <a:rPr lang="en-US" sz="1200" b="0" i="1" kern="1200" dirty="0">
                <a:solidFill>
                  <a:schemeClr val="tx1"/>
                </a:solidFill>
                <a:effectLst/>
                <a:latin typeface="+mn-lt"/>
                <a:ea typeface="+mn-ea"/>
                <a:cs typeface="+mn-cs"/>
              </a:rPr>
              <a:t>Three Tools for Self-Reflection — The Leadership Coaching Lab</a:t>
            </a:r>
            <a:r>
              <a:rPr lang="en-US" sz="1200" b="0" i="0" kern="1200" dirty="0">
                <a:solidFill>
                  <a:schemeClr val="tx1"/>
                </a:solidFill>
                <a:effectLst/>
                <a:latin typeface="+mn-lt"/>
                <a:ea typeface="+mn-ea"/>
                <a:cs typeface="+mn-cs"/>
              </a:rPr>
              <a:t>. The Leadership Coaching Lab. </a:t>
            </a:r>
            <a:r>
              <a:rPr lang="en-US" sz="1200" b="0" i="0" u="sng" strike="noStrike" kern="1200" dirty="0">
                <a:solidFill>
                  <a:schemeClr val="tx1"/>
                </a:solidFill>
                <a:effectLst/>
                <a:latin typeface="+mn-lt"/>
                <a:ea typeface="+mn-ea"/>
                <a:cs typeface="+mn-cs"/>
                <a:hlinkClick r:id="rId3"/>
              </a:rPr>
              <a:t>https://www.theleadershipcoachinglab.com/blog/tools-for-reflection</a:t>
            </a:r>
            <a:r>
              <a:rPr lang="en-US" sz="1200" b="0" i="0" kern="1200" dirty="0">
                <a:solidFill>
                  <a:schemeClr val="tx1"/>
                </a:solidFill>
                <a:effectLst/>
                <a:latin typeface="+mn-lt"/>
                <a:ea typeface="+mn-ea"/>
                <a:cs typeface="+mn-cs"/>
              </a:rPr>
              <a:t> </a:t>
            </a:r>
            <a:endParaRPr lang="en-US" b="0" dirty="0"/>
          </a:p>
        </p:txBody>
      </p:sp>
      <p:sp>
        <p:nvSpPr>
          <p:cNvPr id="4" name="Slide Number Placeholder 3"/>
          <p:cNvSpPr>
            <a:spLocks noGrp="1"/>
          </p:cNvSpPr>
          <p:nvPr>
            <p:ph type="sldNum" sz="quarter" idx="5"/>
          </p:nvPr>
        </p:nvSpPr>
        <p:spPr/>
        <p:txBody>
          <a:bodyPr/>
          <a:lstStyle/>
          <a:p>
            <a:fld id="{1BFF2413-6DBD-422A-9570-774272833638}" type="slidenum">
              <a:rPr lang="en-US" smtClean="0"/>
              <a:t>25</a:t>
            </a:fld>
            <a:endParaRPr lang="en-US"/>
          </a:p>
        </p:txBody>
      </p:sp>
    </p:spTree>
    <p:extLst>
      <p:ext uri="{BB962C8B-B14F-4D97-AF65-F5344CB8AC3E}">
        <p14:creationId xmlns:p14="http://schemas.microsoft.com/office/powerpoint/2010/main" val="3377714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3318C-41ED-2F89-0FC4-0BECC09E6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3AFAA-7B10-6D87-D178-33D238414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DE758-A7CA-A808-58A8-A289EDB90281}"/>
              </a:ext>
            </a:extLst>
          </p:cNvPr>
          <p:cNvSpPr>
            <a:spLocks noGrp="1"/>
          </p:cNvSpPr>
          <p:nvPr>
            <p:ph type="body" idx="1"/>
          </p:nvPr>
        </p:nvSpPr>
        <p:spPr/>
        <p:txBody>
          <a:bodyPr/>
          <a:lstStyle/>
          <a:p>
            <a:r>
              <a:rPr lang="en-US" b="0" dirty="0"/>
              <a:t>0:56-1:00</a:t>
            </a:r>
          </a:p>
          <a:p>
            <a:endParaRPr lang="en-US" b="0" dirty="0"/>
          </a:p>
          <a:p>
            <a:r>
              <a:rPr lang="en-US" b="1" dirty="0"/>
              <a:t>Say</a:t>
            </a:r>
          </a:p>
          <a:p>
            <a:r>
              <a:rPr lang="en-US" i="0" dirty="0"/>
              <a:t>As we leave you today, we want you to think about these three things to take what you’ve learned today and keep the momentum going.</a:t>
            </a:r>
          </a:p>
          <a:p>
            <a:pPr marL="171450" indent="-171450">
              <a:buFont typeface="Arial" panose="020B0604020202020204" pitchFamily="34" charset="0"/>
              <a:buChar char="•"/>
            </a:pPr>
            <a:r>
              <a:rPr lang="en-US" i="0" dirty="0"/>
              <a:t>Think about the opportunities you identified in the SWOT analysis and take it</a:t>
            </a:r>
          </a:p>
          <a:p>
            <a:pPr marL="171450" indent="-171450">
              <a:buFont typeface="Arial" panose="020B0604020202020204" pitchFamily="34" charset="0"/>
              <a:buChar char="•"/>
            </a:pPr>
            <a:r>
              <a:rPr lang="en-US" i="0" dirty="0"/>
              <a:t>Identify something new that you want to start doing in your practice</a:t>
            </a:r>
          </a:p>
          <a:p>
            <a:pPr marL="171450" indent="-171450">
              <a:buFont typeface="Arial" panose="020B0604020202020204" pitchFamily="34" charset="0"/>
              <a:buChar char="•"/>
            </a:pPr>
            <a:r>
              <a:rPr lang="en-US" i="0" dirty="0"/>
              <a:t>Stop doing whatever isn’t working for you and isn’t serving you, your staff, or your program. </a:t>
            </a:r>
          </a:p>
          <a:p>
            <a:endParaRPr lang="en-US" b="1" dirty="0"/>
          </a:p>
        </p:txBody>
      </p:sp>
      <p:sp>
        <p:nvSpPr>
          <p:cNvPr id="4" name="Slide Number Placeholder 3">
            <a:extLst>
              <a:ext uri="{FF2B5EF4-FFF2-40B4-BE49-F238E27FC236}">
                <a16:creationId xmlns:a16="http://schemas.microsoft.com/office/drawing/2014/main" id="{54B5F2CE-8911-C4C1-C52E-4A2F4C6C6C04}"/>
              </a:ext>
            </a:extLst>
          </p:cNvPr>
          <p:cNvSpPr>
            <a:spLocks noGrp="1"/>
          </p:cNvSpPr>
          <p:nvPr>
            <p:ph type="sldNum" sz="quarter" idx="5"/>
          </p:nvPr>
        </p:nvSpPr>
        <p:spPr/>
        <p:txBody>
          <a:bodyPr/>
          <a:lstStyle/>
          <a:p>
            <a:fld id="{1BFF2413-6DBD-422A-9570-774272833638}" type="slidenum">
              <a:rPr lang="en-US" smtClean="0"/>
              <a:t>26</a:t>
            </a:fld>
            <a:endParaRPr lang="en-US"/>
          </a:p>
        </p:txBody>
      </p:sp>
    </p:spTree>
    <p:extLst>
      <p:ext uri="{BB962C8B-B14F-4D97-AF65-F5344CB8AC3E}">
        <p14:creationId xmlns:p14="http://schemas.microsoft.com/office/powerpoint/2010/main" val="385597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5 mins</a:t>
            </a:r>
          </a:p>
          <a:p>
            <a:r>
              <a:rPr lang="en-US" b="0" dirty="0"/>
              <a:t>0:05-0:10</a:t>
            </a:r>
          </a:p>
          <a:p>
            <a:endParaRPr lang="en-US" b="0" dirty="0"/>
          </a:p>
          <a:p>
            <a:r>
              <a:rPr lang="en-US" b="1" dirty="0"/>
              <a:t>In-Person Activity – BINGO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We’re going to start our session today thinking about busyness – and with a quick game of busyness bingo. Grab your bingo card, and we want you to mark any of the things on this bingo card that you’ve said, thought or experienced in the last month. How many can you mark?​</a:t>
            </a:r>
          </a:p>
          <a:p>
            <a:endParaRPr lang="en-US" dirty="0"/>
          </a:p>
          <a:p>
            <a:r>
              <a:rPr lang="en-US" b="1" dirty="0"/>
              <a:t>Virtual Activity – Annotation</a:t>
            </a:r>
          </a:p>
          <a:p>
            <a:r>
              <a:rPr lang="en-US" b="0" dirty="0"/>
              <a:t>We’re going to start our session today thinking about busyness – and with a quick game of busyness bingo. Grab your annotation tool, and we want you to use a stamp to mark any of the things on this bingo card that you’ve said, thought or experienced in the last month. How many can you mark?​</a:t>
            </a:r>
          </a:p>
          <a:p>
            <a:endParaRPr lang="en-US" b="0" dirty="0"/>
          </a:p>
          <a:p>
            <a:r>
              <a:rPr lang="en-US" b="1" dirty="0"/>
              <a:t>Debrief</a:t>
            </a:r>
          </a:p>
          <a:p>
            <a:r>
              <a:rPr lang="en-US" b="1" i="0" dirty="0"/>
              <a:t>Observe</a:t>
            </a:r>
            <a:r>
              <a:rPr lang="en-US" b="0" i="0" dirty="0"/>
              <a:t> </a:t>
            </a:r>
            <a:r>
              <a:rPr lang="en-US" b="1" i="0" dirty="0"/>
              <a:t>&amp; Identify Concepts</a:t>
            </a:r>
            <a:r>
              <a:rPr lang="en-US" b="0" i="0" dirty="0"/>
              <a:t> How many of the boxes did/can you mark? Why do you think this is so normal for us and for people around us? </a:t>
            </a:r>
            <a:endParaRPr lang="en-US" b="1" i="0" dirty="0"/>
          </a:p>
          <a:p>
            <a:r>
              <a:rPr lang="en-US" b="1" i="0" dirty="0"/>
              <a:t>Apply</a:t>
            </a:r>
            <a:r>
              <a:rPr lang="en-US" b="0" i="0" dirty="0"/>
              <a:t> For a growing number of us these days, busyness – at work and at home – is seen as a kind of status </a:t>
            </a:r>
            <a:r>
              <a:rPr lang="en-US" dirty="0"/>
              <a:t>symbol, but</a:t>
            </a:r>
            <a:r>
              <a:rPr lang="en-US" b="0" i="0" dirty="0"/>
              <a:t> often we need to ask ourselves different questions. First, “what am I busy doing?” helps us think about what are the things that are taking our time and how much time they take. The second question is, “why am I busy?” This question helps us think about what is making these things take so much time.</a:t>
            </a:r>
            <a:endParaRPr lang="en-US" b="1" i="0" dirty="0"/>
          </a:p>
        </p:txBody>
      </p:sp>
      <p:sp>
        <p:nvSpPr>
          <p:cNvPr id="4" name="Slide Number Placeholder 3"/>
          <p:cNvSpPr>
            <a:spLocks noGrp="1"/>
          </p:cNvSpPr>
          <p:nvPr>
            <p:ph type="sldNum" sz="quarter" idx="5"/>
          </p:nvPr>
        </p:nvSpPr>
        <p:spPr/>
        <p:txBody>
          <a:bodyPr/>
          <a:lstStyle/>
          <a:p>
            <a:fld id="{1BFF2413-6DBD-422A-9570-774272833638}" type="slidenum">
              <a:rPr lang="en-US" smtClean="0"/>
              <a:t>3</a:t>
            </a:fld>
            <a:endParaRPr lang="en-US"/>
          </a:p>
        </p:txBody>
      </p:sp>
    </p:spTree>
    <p:extLst>
      <p:ext uri="{BB962C8B-B14F-4D97-AF65-F5344CB8AC3E}">
        <p14:creationId xmlns:p14="http://schemas.microsoft.com/office/powerpoint/2010/main" val="142908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mins</a:t>
            </a:r>
          </a:p>
          <a:p>
            <a:r>
              <a:rPr lang="en-US" dirty="0"/>
              <a:t>0:10 – 0:11</a:t>
            </a:r>
          </a:p>
          <a:p>
            <a:endParaRPr lang="en-US" dirty="0"/>
          </a:p>
          <a:p>
            <a:r>
              <a:rPr lang="en-US" b="1" u="none" dirty="0"/>
              <a:t>Say</a:t>
            </a:r>
          </a:p>
          <a:p>
            <a:r>
              <a:rPr lang="en-US" i="0" dirty="0"/>
              <a:t>Our fun little round of BINGO was really an exercise in self-awareness. This is key to being a strong leader. </a:t>
            </a:r>
          </a:p>
          <a:p>
            <a:r>
              <a:rPr lang="en-US" i="1" dirty="0"/>
              <a:t>Read definition</a:t>
            </a:r>
          </a:p>
          <a:p>
            <a:r>
              <a:rPr lang="en-US" i="0" dirty="0"/>
              <a:t>In other words, self-awareness is about understanding yourself, your environment, and your needs. </a:t>
            </a:r>
          </a:p>
          <a:p>
            <a:endParaRPr lang="en-US" dirty="0"/>
          </a:p>
          <a:p>
            <a:r>
              <a:rPr lang="en-US" b="1" dirty="0"/>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Oxford English Dictionary</a:t>
            </a:r>
            <a:r>
              <a:rPr lang="en-US" sz="1200" kern="1200" dirty="0">
                <a:solidFill>
                  <a:schemeClr val="tx1"/>
                </a:solidFill>
                <a:effectLst/>
                <a:latin typeface="+mn-lt"/>
                <a:ea typeface="+mn-ea"/>
                <a:cs typeface="+mn-cs"/>
              </a:rPr>
              <a:t>. (n.d.). [OED Online]. Oxford University Press.</a:t>
            </a:r>
          </a:p>
          <a:p>
            <a:endParaRPr lang="en-US" b="1" dirty="0"/>
          </a:p>
        </p:txBody>
      </p:sp>
      <p:sp>
        <p:nvSpPr>
          <p:cNvPr id="4" name="Slide Number Placeholder 3"/>
          <p:cNvSpPr>
            <a:spLocks noGrp="1"/>
          </p:cNvSpPr>
          <p:nvPr>
            <p:ph type="sldNum" sz="quarter" idx="5"/>
          </p:nvPr>
        </p:nvSpPr>
        <p:spPr/>
        <p:txBody>
          <a:bodyPr/>
          <a:lstStyle/>
          <a:p>
            <a:fld id="{1BFF2413-6DBD-422A-9570-774272833638}" type="slidenum">
              <a:rPr lang="en-US" smtClean="0"/>
              <a:t>4</a:t>
            </a:fld>
            <a:endParaRPr lang="en-US"/>
          </a:p>
        </p:txBody>
      </p:sp>
    </p:spTree>
    <p:extLst>
      <p:ext uri="{BB962C8B-B14F-4D97-AF65-F5344CB8AC3E}">
        <p14:creationId xmlns:p14="http://schemas.microsoft.com/office/powerpoint/2010/main" val="62032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5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0:11 – 0:15</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1" i="0" kern="1200" dirty="0">
                <a:solidFill>
                  <a:schemeClr val="tx1"/>
                </a:solidFill>
                <a:effectLst/>
                <a:latin typeface="+mn-lt"/>
                <a:ea typeface="+mn-ea"/>
                <a:cs typeface="+mn-cs"/>
              </a:rPr>
              <a:t>Say</a:t>
            </a:r>
            <a:r>
              <a:rPr lang="en-US" sz="1200" b="0" i="0" kern="1200" dirty="0">
                <a:solidFill>
                  <a:schemeClr val="tx1"/>
                </a:solidFill>
                <a:effectLst/>
                <a:latin typeface="+mn-lt"/>
                <a:ea typeface="+mn-ea"/>
                <a:cs typeface="+mn-cs"/>
              </a:rPr>
              <a:t>​</a:t>
            </a:r>
          </a:p>
          <a:p>
            <a:pPr rtl="0" fontAlgn="base"/>
            <a:r>
              <a:rPr lang="en-US" sz="1200" b="0" i="1" u="none" strike="noStrike" kern="1200" dirty="0">
                <a:solidFill>
                  <a:schemeClr val="tx1"/>
                </a:solidFill>
                <a:effectLst/>
                <a:latin typeface="+mn-lt"/>
                <a:ea typeface="+mn-ea"/>
                <a:cs typeface="+mn-cs"/>
              </a:rPr>
              <a:t>Click for animation of wheel. </a:t>
            </a:r>
            <a:r>
              <a:rPr lang="en-US" sz="1200" b="0" i="0" u="none" strike="noStrike" kern="1200" dirty="0">
                <a:solidFill>
                  <a:schemeClr val="tx1"/>
                </a:solidFill>
                <a:effectLst/>
                <a:latin typeface="+mn-lt"/>
                <a:ea typeface="+mn-ea"/>
                <a:cs typeface="+mn-cs"/>
              </a:rPr>
              <a:t>Dr. Dan Siegel developed a Self-Awareness wheel to describe the experience of self-awareness. The components of self-awareness are:</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Aware – observing what is going on inside and around you.</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Clear – your mind isn’t clouded by a lot of different thoughts and distractions.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Open – you’re curious about the environment around you and open to hearing new things.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Receptive – you appreciate and want feedback from others.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Peaceful – you’re not anxious.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Calm – you’re not emotionally aroused or upset.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1" u="none" strike="noStrike" kern="1200" dirty="0">
                <a:solidFill>
                  <a:schemeClr val="tx1"/>
                </a:solidFill>
                <a:effectLst/>
                <a:latin typeface="+mn-lt"/>
                <a:ea typeface="+mn-ea"/>
                <a:cs typeface="+mn-cs"/>
              </a:rPr>
              <a:t>Click for animation of wheel. </a:t>
            </a:r>
            <a:r>
              <a:rPr lang="en-US" sz="1200" b="0" i="0" u="none" strike="noStrike" kern="1200" dirty="0">
                <a:solidFill>
                  <a:schemeClr val="tx1"/>
                </a:solidFill>
                <a:effectLst/>
                <a:latin typeface="+mn-lt"/>
                <a:ea typeface="+mn-ea"/>
                <a:cs typeface="+mn-cs"/>
              </a:rPr>
              <a:t>The things you need to monitor/be aware of to be self-aware are:</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Cognitive – your thoughts.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Physical – how your body feels, inside and outside.</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Sensed – taking information in about your surroundings using the 5 senses.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Interconnected – the people around you and the relationships you have.</a:t>
            </a:r>
            <a:endParaRPr lang="en-US" sz="1200" b="0" i="0" kern="1200" dirty="0">
              <a:solidFill>
                <a:schemeClr val="tx1"/>
              </a:solidFill>
              <a:effectLst/>
              <a:latin typeface="+mn-lt"/>
              <a:ea typeface="+mn-ea"/>
              <a:cs typeface="+mn-cs"/>
            </a:endParaRPr>
          </a:p>
          <a:p>
            <a:endParaRPr lang="en-US" dirty="0"/>
          </a:p>
          <a:p>
            <a:r>
              <a:rPr lang="en-US" b="1" dirty="0"/>
              <a:t>Activity (Virtual and In-person) – Self-awareness Guided Meditation</a:t>
            </a:r>
          </a:p>
          <a:p>
            <a:r>
              <a:rPr lang="en-US" b="0" i="1" dirty="0"/>
              <a:t>Click for animation.</a:t>
            </a:r>
          </a:p>
          <a:p>
            <a:r>
              <a:rPr lang="en-US" b="0" dirty="0"/>
              <a:t>Let’s take a moment and tap into ourselves and practice being aware. We will guide you through this exercise and invite you to close your eyes if you are comfortable doing so. </a:t>
            </a:r>
          </a:p>
          <a:p>
            <a:endParaRPr lang="en-US" b="0" dirty="0"/>
          </a:p>
          <a:p>
            <a:r>
              <a:rPr lang="en-US" b="0" i="1" dirty="0"/>
              <a:t>Read script</a:t>
            </a:r>
          </a:p>
          <a:p>
            <a:r>
              <a:rPr lang="en-US" b="0" dirty="0"/>
              <a:t>Take a comfortable position and let your eyes soften or close. Take a slow, steady breath in… and gently exhale.</a:t>
            </a:r>
          </a:p>
          <a:p>
            <a:endParaRPr lang="en-US" b="0" dirty="0"/>
          </a:p>
          <a:p>
            <a:r>
              <a:rPr lang="en-US" b="0" dirty="0"/>
              <a:t>Begin by becoming aware—noticing what is happening inside you and around you. Allow yourself to simply observe, without changing anything.</a:t>
            </a:r>
          </a:p>
          <a:p>
            <a:r>
              <a:rPr lang="en-US" b="0" dirty="0"/>
              <a:t>Notice your cognitive world—the thoughts moving through your mind. Just acknowledge them as passing events.</a:t>
            </a:r>
          </a:p>
          <a:p>
            <a:r>
              <a:rPr lang="en-US" b="0" dirty="0"/>
              <a:t>Now shift to the physical—how your body feels right now. Is there tension, ease, warmth, or coolness? Simply notice.</a:t>
            </a:r>
          </a:p>
          <a:p>
            <a:r>
              <a:rPr lang="en-US" b="0" dirty="0"/>
              <a:t>Next, bring your attention to what is sensed—your five senses. What sounds do you hear? Can you feel the ground beneath you? What subtle details in your environment can you notice?</a:t>
            </a:r>
          </a:p>
          <a:p>
            <a:r>
              <a:rPr lang="en-US" b="0" dirty="0"/>
              <a:t>Become aware of the interconnected—the people in your life, your relationships, your connections. Acknowledge how you are part of something larger than yourself.</a:t>
            </a:r>
          </a:p>
          <a:p>
            <a:r>
              <a:rPr lang="en-US" b="0" dirty="0"/>
              <a:t>Now, invite your mind to be clear, letting distractions drift away. See if you can feel open, curious about what is within and around you. Be receptive, knowing feedback and connection help you grow. Allow yourself to feel peaceful, letting go of anxiety, and calm, resting in balance.</a:t>
            </a:r>
          </a:p>
          <a:p>
            <a:r>
              <a:rPr lang="en-US" b="0" dirty="0"/>
              <a:t>Take one more deep breath in… and exhale fully. Carry this gentle awareness into the rest of your day.</a:t>
            </a:r>
          </a:p>
          <a:p>
            <a:r>
              <a:rPr lang="en-US" b="0" dirty="0"/>
              <a:t>When you’re ready, slowly open your eyes.</a:t>
            </a:r>
          </a:p>
          <a:p>
            <a:endParaRPr lang="en-US" b="0" dirty="0"/>
          </a:p>
          <a:p>
            <a:r>
              <a:rPr lang="en-US" b="1" dirty="0"/>
              <a:t>Debrief</a:t>
            </a:r>
          </a:p>
          <a:p>
            <a:r>
              <a:rPr lang="en-US" b="1" i="0" dirty="0"/>
              <a:t>Observe</a:t>
            </a:r>
            <a:r>
              <a:rPr lang="en-US" b="0" i="0" dirty="0"/>
              <a:t> </a:t>
            </a:r>
            <a:r>
              <a:rPr lang="en-US" b="1" i="0" dirty="0"/>
              <a:t>&amp; Identify Concepts</a:t>
            </a:r>
            <a:r>
              <a:rPr lang="en-US" b="0" i="0" dirty="0"/>
              <a:t> What about this exercise helped you become more aware?</a:t>
            </a:r>
          </a:p>
          <a:p>
            <a:r>
              <a:rPr lang="en-US" b="1" i="0" dirty="0"/>
              <a:t>Apply </a:t>
            </a:r>
            <a:r>
              <a:rPr lang="en-US" b="0" i="0" dirty="0"/>
              <a:t>What part of the self-awareness wheel do you need to spend some time monitoring?</a:t>
            </a:r>
            <a:endParaRPr lang="en-US" b="1" i="0" dirty="0"/>
          </a:p>
          <a:p>
            <a:endParaRPr lang="en-US" b="0" dirty="0"/>
          </a:p>
          <a:p>
            <a:r>
              <a:rPr lang="en-US" b="1"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Wheel of Awareness - Dr. Dan Siegel</a:t>
            </a:r>
            <a:r>
              <a:rPr lang="nl-NL" sz="1200" kern="1200" dirty="0">
                <a:solidFill>
                  <a:schemeClr val="tx1"/>
                </a:solidFill>
                <a:effectLst/>
                <a:latin typeface="+mn-lt"/>
                <a:ea typeface="+mn-ea"/>
                <a:cs typeface="+mn-cs"/>
              </a:rPr>
              <a:t>. (2022, January 25). Dr. Dan Siegel. https://drdansiegel.com/wheel-of-awareness/</a:t>
            </a:r>
          </a:p>
          <a:p>
            <a:endParaRPr lang="en-US" b="0" dirty="0"/>
          </a:p>
          <a:p>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1BFF2413-6DBD-422A-9570-774272833638}" type="slidenum">
              <a:rPr lang="en-US" smtClean="0"/>
              <a:t>5</a:t>
            </a:fld>
            <a:endParaRPr lang="en-US"/>
          </a:p>
        </p:txBody>
      </p:sp>
    </p:spTree>
    <p:extLst>
      <p:ext uri="{BB962C8B-B14F-4D97-AF65-F5344CB8AC3E}">
        <p14:creationId xmlns:p14="http://schemas.microsoft.com/office/powerpoint/2010/main" val="3703351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mins​</a:t>
            </a:r>
          </a:p>
          <a:p>
            <a:r>
              <a:rPr lang="en-US" dirty="0"/>
              <a:t>0:15 – 0:17</a:t>
            </a:r>
          </a:p>
          <a:p>
            <a:endParaRPr lang="en-US" dirty="0"/>
          </a:p>
          <a:p>
            <a:r>
              <a:rPr lang="en-US" b="1" dirty="0"/>
              <a:t>Say</a:t>
            </a:r>
            <a:endParaRPr lang="en-US" dirty="0"/>
          </a:p>
          <a:p>
            <a:r>
              <a:rPr lang="en-US" dirty="0"/>
              <a:t>Think of leadership effectiveness like a recipe where knowing your style is the foundation for exponential success. When you understand your natural leadership tendencies—your strengths, blind spots, and authentic approach—you gain the self-awareness needed to lead genuinely rather than forcing an incompatible style. But self-awareness alone isn't enough. </a:t>
            </a:r>
          </a:p>
          <a:p>
            <a:endParaRPr lang="en-US" dirty="0"/>
          </a:p>
          <a:p>
            <a:r>
              <a:rPr lang="en-US" dirty="0"/>
              <a:t>The most effective leaders combine this knowledge with situational adaptability, recognizing when their default approach isn't optimal and adjusting accordingly. They read the room, understand their team's needs, and know when to delegate or collaborate with others. </a:t>
            </a:r>
          </a:p>
          <a:p>
            <a:endParaRPr lang="en-US" dirty="0"/>
          </a:p>
          <a:p>
            <a:r>
              <a:rPr lang="en-US" dirty="0"/>
              <a:t>The last ingredient is aligning your leadership style to meet your team's actual needs. </a:t>
            </a:r>
          </a:p>
          <a:p>
            <a:endParaRPr lang="en-US" dirty="0"/>
          </a:p>
          <a:p>
            <a:r>
              <a:rPr lang="en-US" dirty="0"/>
              <a:t>A highly self-aware leader who can adapt their style creates exponentially greater impact than someone with just technical skills or good intentions. This explains why some leaders seem to effortlessly inspire others while equally qualified individuals may struggle—they've mastered authentic self-knowledge and adaptive flexibility, all focused on what their team truly needs to succeed.</a:t>
            </a:r>
          </a:p>
          <a:p>
            <a:r>
              <a:rPr lang="en-US" dirty="0"/>
              <a:t> </a:t>
            </a:r>
          </a:p>
        </p:txBody>
      </p:sp>
      <p:sp>
        <p:nvSpPr>
          <p:cNvPr id="4" name="Slide Number Placeholder 3"/>
          <p:cNvSpPr>
            <a:spLocks noGrp="1"/>
          </p:cNvSpPr>
          <p:nvPr>
            <p:ph type="sldNum" sz="quarter" idx="5"/>
          </p:nvPr>
        </p:nvSpPr>
        <p:spPr/>
        <p:txBody>
          <a:bodyPr/>
          <a:lstStyle/>
          <a:p>
            <a:fld id="{1BFF2413-6DBD-422A-9570-774272833638}" type="slidenum">
              <a:rPr lang="en-US" smtClean="0"/>
              <a:t>6</a:t>
            </a:fld>
            <a:endParaRPr lang="en-US"/>
          </a:p>
        </p:txBody>
      </p:sp>
    </p:spTree>
    <p:extLst>
      <p:ext uri="{BB962C8B-B14F-4D97-AF65-F5344CB8AC3E}">
        <p14:creationId xmlns:p14="http://schemas.microsoft.com/office/powerpoint/2010/main" val="106664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mins​</a:t>
            </a:r>
          </a:p>
          <a:p>
            <a:r>
              <a:rPr lang="en-US" dirty="0"/>
              <a:t>0:17 – 0:18</a:t>
            </a:r>
          </a:p>
          <a:p>
            <a:r>
              <a:rPr lang="en-US" dirty="0"/>
              <a:t>​</a:t>
            </a:r>
          </a:p>
          <a:p>
            <a:r>
              <a:rPr lang="en-US" b="1" dirty="0"/>
              <a:t>Say</a:t>
            </a:r>
            <a:r>
              <a:rPr lang="en-US" dirty="0"/>
              <a:t>​</a:t>
            </a:r>
          </a:p>
          <a:p>
            <a:r>
              <a:rPr lang="en-US" dirty="0"/>
              <a:t>To do a deeper personal analysis of your leadership, we want to talk about different leadership styles because identifying your style tendencies can help you understand how you naturally influence, guide, and support others while giving you clarity about your own strengths, blind spots, and impact. We want to walk you through 9 leadership styles today because identifying your own style or styles can help you increase your effectiveness as a leader. As we highlight each one, take a mental note of what resounds with you, which style or styles sound the most like you. </a:t>
            </a:r>
          </a:p>
        </p:txBody>
      </p:sp>
      <p:sp>
        <p:nvSpPr>
          <p:cNvPr id="4" name="Slide Number Placeholder 3"/>
          <p:cNvSpPr>
            <a:spLocks noGrp="1"/>
          </p:cNvSpPr>
          <p:nvPr>
            <p:ph type="sldNum" sz="quarter" idx="5"/>
          </p:nvPr>
        </p:nvSpPr>
        <p:spPr/>
        <p:txBody>
          <a:bodyPr/>
          <a:lstStyle/>
          <a:p>
            <a:fld id="{1BFF2413-6DBD-422A-9570-774272833638}" type="slidenum">
              <a:rPr lang="en-US" smtClean="0"/>
              <a:t>7</a:t>
            </a:fld>
            <a:endParaRPr lang="en-US"/>
          </a:p>
        </p:txBody>
      </p:sp>
    </p:spTree>
    <p:extLst>
      <p:ext uri="{BB962C8B-B14F-4D97-AF65-F5344CB8AC3E}">
        <p14:creationId xmlns:p14="http://schemas.microsoft.com/office/powerpoint/2010/main" val="4014094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1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0:18 – 0:19</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1" i="0" kern="1200" dirty="0">
                <a:solidFill>
                  <a:schemeClr val="tx1"/>
                </a:solidFill>
                <a:effectLst/>
                <a:latin typeface="+mn-lt"/>
                <a:ea typeface="+mn-ea"/>
                <a:cs typeface="+mn-cs"/>
              </a:rPr>
              <a:t>Say</a:t>
            </a:r>
            <a:r>
              <a:rPr lang="en-US" sz="1200" b="0" i="0" kern="1200" dirty="0">
                <a:solidFill>
                  <a:schemeClr val="tx1"/>
                </a:solidFill>
                <a:effectLst/>
                <a:latin typeface="+mn-lt"/>
                <a:ea typeface="+mn-ea"/>
                <a:cs typeface="+mn-cs"/>
              </a:rPr>
              <a:t>​</a:t>
            </a:r>
          </a:p>
          <a:p>
            <a:r>
              <a:rPr lang="en-US" dirty="0"/>
              <a:t>The autocratic leadership style is a very traditional form of leadership that has its own pros and cons. An autocratic leader takes responsibility for decision-making and exhibits characteristics like self-confidence, drive, dependability, and consistency. It does however lean towards “my way or the highway” as it can discourage team collaboration around decisions. Leadership power is centralized into one person who controls the decision making. This kind of leadership style works best in highly structured environments. </a:t>
            </a:r>
          </a:p>
          <a:p>
            <a:endParaRPr lang="en-US" dirty="0"/>
          </a:p>
          <a:p>
            <a:r>
              <a:rPr lang="en-US" i="1" dirty="0"/>
              <a:t>Click for example.</a:t>
            </a:r>
          </a:p>
          <a:p>
            <a:r>
              <a:rPr lang="en-US" i="0" dirty="0"/>
              <a:t>Scar, from The Lion King, demands obedience from his kingdom and uses fear to control his subjects. While our example for an autocratic leader is a villain in the story, not all autocratic leadership is villainous. Autocratic leadership can be highly effective in a structured, high-stakes setting. </a:t>
            </a:r>
          </a:p>
          <a:p>
            <a:endParaRPr lang="en-US" i="0" dirty="0"/>
          </a:p>
          <a:p>
            <a:r>
              <a:rPr lang="en-US" b="1" i="0" dirty="0"/>
              <a:t>Source</a:t>
            </a:r>
          </a:p>
          <a:p>
            <a:r>
              <a:rPr lang="en-US" sz="1200" b="0" i="0" kern="1200" dirty="0">
                <a:solidFill>
                  <a:schemeClr val="tx1"/>
                </a:solidFill>
                <a:effectLst/>
                <a:latin typeface="+mn-lt"/>
                <a:ea typeface="+mn-ea"/>
                <a:cs typeface="+mn-cs"/>
              </a:rPr>
              <a:t>Parsons, L. (2025, February 19). </a:t>
            </a:r>
            <a:r>
              <a:rPr lang="en-US" sz="1200" b="0" i="1" kern="1200" dirty="0">
                <a:solidFill>
                  <a:schemeClr val="tx1"/>
                </a:solidFill>
                <a:effectLst/>
                <a:latin typeface="+mn-lt"/>
                <a:ea typeface="+mn-ea"/>
                <a:cs typeface="+mn-cs"/>
              </a:rPr>
              <a:t>How to Determine What My Leadership Style Is - Professional &amp; Executive Development | Harvard DCE</a:t>
            </a:r>
            <a:r>
              <a:rPr lang="en-US" sz="1200" b="0" i="0" kern="1200" dirty="0">
                <a:solidFill>
                  <a:schemeClr val="tx1"/>
                </a:solidFill>
                <a:effectLst/>
                <a:latin typeface="+mn-lt"/>
                <a:ea typeface="+mn-ea"/>
                <a:cs typeface="+mn-cs"/>
              </a:rPr>
              <a:t>. Professional &amp; Executive Development | Harvard DCE. </a:t>
            </a:r>
            <a:r>
              <a:rPr lang="en-US" sz="1200" b="0" i="0" u="sng" strike="noStrike" kern="1200" dirty="0">
                <a:solidFill>
                  <a:schemeClr val="tx1"/>
                </a:solidFill>
                <a:effectLst/>
                <a:latin typeface="+mn-lt"/>
                <a:ea typeface="+mn-ea"/>
                <a:cs typeface="+mn-cs"/>
                <a:hlinkClick r:id="rId3"/>
              </a:rPr>
              <a:t>https://professional.dce.harvard.edu/blog/how-to-determine-what-my-leadership-style-is/#Leadership-Style-Types</a:t>
            </a:r>
            <a:r>
              <a:rPr lang="en-US" sz="1200" b="0" i="0" kern="1200" dirty="0">
                <a:solidFill>
                  <a:schemeClr val="tx1"/>
                </a:solidFill>
                <a:effectLst/>
                <a:latin typeface="+mn-lt"/>
                <a:ea typeface="+mn-ea"/>
                <a:cs typeface="+mn-cs"/>
              </a:rPr>
              <a:t> </a:t>
            </a:r>
            <a:endParaRPr lang="en-US" b="1" i="0" dirty="0"/>
          </a:p>
        </p:txBody>
      </p:sp>
      <p:sp>
        <p:nvSpPr>
          <p:cNvPr id="4" name="Slide Number Placeholder 3"/>
          <p:cNvSpPr>
            <a:spLocks noGrp="1"/>
          </p:cNvSpPr>
          <p:nvPr>
            <p:ph type="sldNum" sz="quarter" idx="5"/>
          </p:nvPr>
        </p:nvSpPr>
        <p:spPr/>
        <p:txBody>
          <a:bodyPr/>
          <a:lstStyle/>
          <a:p>
            <a:fld id="{1BFF2413-6DBD-422A-9570-774272833638}" type="slidenum">
              <a:rPr lang="en-US" smtClean="0"/>
              <a:t>8</a:t>
            </a:fld>
            <a:endParaRPr lang="en-US"/>
          </a:p>
        </p:txBody>
      </p:sp>
    </p:spTree>
    <p:extLst>
      <p:ext uri="{BB962C8B-B14F-4D97-AF65-F5344CB8AC3E}">
        <p14:creationId xmlns:p14="http://schemas.microsoft.com/office/powerpoint/2010/main" val="270760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1 mins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0:19 – 0:20</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1" i="0" kern="1200" dirty="0">
                <a:solidFill>
                  <a:schemeClr val="tx1"/>
                </a:solidFill>
                <a:effectLst/>
                <a:latin typeface="+mn-lt"/>
                <a:ea typeface="+mn-ea"/>
                <a:cs typeface="+mn-cs"/>
              </a:rPr>
              <a:t>Say</a:t>
            </a:r>
            <a:r>
              <a:rPr lang="en-US" sz="1200" b="0" i="0" kern="1200" dirty="0">
                <a:solidFill>
                  <a:schemeClr val="tx1"/>
                </a:solidFill>
                <a:effectLst/>
                <a:latin typeface="+mn-lt"/>
                <a:ea typeface="+mn-ea"/>
                <a:cs typeface="+mn-cs"/>
              </a:rPr>
              <a:t>​</a:t>
            </a:r>
          </a:p>
          <a:p>
            <a:r>
              <a:rPr lang="en-US" dirty="0"/>
              <a:t>Another pretty traditional leadership styles in bureaucratic. This style establishes a clear chain of command with defined roles and responsibilities. Bureaucratic leaders exhibit characteristics like being disciplined and organized, hard-working, and can be quite passionate. These leaders “follow the rules” and prioritize structure and procedure. One advantage to this style is how it reduces confusion and increases transparency, but it tends to be resistant to new ideas and change. We typically see this style in large, complex settings.</a:t>
            </a:r>
          </a:p>
          <a:p>
            <a:endParaRPr lang="en-US" dirty="0"/>
          </a:p>
          <a:p>
            <a:r>
              <a:rPr lang="en-US" i="1" dirty="0"/>
              <a:t>Click for example.</a:t>
            </a:r>
            <a:endParaRPr lang="en-US" i="0" dirty="0"/>
          </a:p>
          <a:p>
            <a:r>
              <a:rPr lang="en-US" i="0" dirty="0"/>
              <a:t>Dolores Umbridge, who just so happens to be a villain from the Harry Potter series, is in fact a bureaucratic leader. She is well known for intensely enforcing school regulations. Not all bureaucratic leadership presents as villains either. This leadership style is well suited to overseeing workplaces that are large in scale.</a:t>
            </a:r>
          </a:p>
          <a:p>
            <a:endParaRPr lang="en-US" i="0" dirty="0"/>
          </a:p>
          <a:p>
            <a:r>
              <a:rPr lang="en-US" b="1" i="0"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Parsons, L. (2025, February 19). </a:t>
            </a:r>
            <a:r>
              <a:rPr lang="en-US" sz="1200" b="0" i="1" kern="1200" dirty="0">
                <a:solidFill>
                  <a:schemeClr val="tx1"/>
                </a:solidFill>
                <a:effectLst/>
                <a:latin typeface="+mn-lt"/>
                <a:ea typeface="+mn-ea"/>
                <a:cs typeface="+mn-cs"/>
              </a:rPr>
              <a:t>How to Determine What My Leadership Style Is - Professional &amp; Executive Development | Harvard DCE</a:t>
            </a:r>
            <a:r>
              <a:rPr lang="en-US" sz="1200" b="0" i="0" kern="1200" dirty="0">
                <a:solidFill>
                  <a:schemeClr val="tx1"/>
                </a:solidFill>
                <a:effectLst/>
                <a:latin typeface="+mn-lt"/>
                <a:ea typeface="+mn-ea"/>
                <a:cs typeface="+mn-cs"/>
              </a:rPr>
              <a:t>. Professional &amp; Executive Development | Harvard DCE. </a:t>
            </a:r>
            <a:r>
              <a:rPr lang="en-US" sz="1200" b="0" i="0" u="sng" strike="noStrike" kern="1200" dirty="0">
                <a:solidFill>
                  <a:schemeClr val="tx1"/>
                </a:solidFill>
                <a:effectLst/>
                <a:latin typeface="+mn-lt"/>
                <a:ea typeface="+mn-ea"/>
                <a:cs typeface="+mn-cs"/>
                <a:hlinkClick r:id="rId3"/>
              </a:rPr>
              <a:t>https://professional.dce.harvard.edu/blog/how-to-determine-what-my-leadership-style-is/#Leadership-Style-Types</a:t>
            </a:r>
            <a:r>
              <a:rPr lang="en-US" sz="1200" b="0" i="0" kern="1200" dirty="0">
                <a:solidFill>
                  <a:schemeClr val="tx1"/>
                </a:solidFill>
                <a:effectLst/>
                <a:latin typeface="+mn-lt"/>
                <a:ea typeface="+mn-ea"/>
                <a:cs typeface="+mn-cs"/>
              </a:rPr>
              <a:t> </a:t>
            </a:r>
            <a:endParaRPr lang="en-US" b="1" i="0" dirty="0"/>
          </a:p>
          <a:p>
            <a:endParaRPr lang="en-US" b="1" i="0" dirty="0"/>
          </a:p>
        </p:txBody>
      </p:sp>
      <p:sp>
        <p:nvSpPr>
          <p:cNvPr id="4" name="Slide Number Placeholder 3"/>
          <p:cNvSpPr>
            <a:spLocks noGrp="1"/>
          </p:cNvSpPr>
          <p:nvPr>
            <p:ph type="sldNum" sz="quarter" idx="5"/>
          </p:nvPr>
        </p:nvSpPr>
        <p:spPr/>
        <p:txBody>
          <a:bodyPr/>
          <a:lstStyle/>
          <a:p>
            <a:fld id="{1BFF2413-6DBD-422A-9570-774272833638}" type="slidenum">
              <a:rPr lang="en-US" smtClean="0"/>
              <a:t>9</a:t>
            </a:fld>
            <a:endParaRPr lang="en-US"/>
          </a:p>
        </p:txBody>
      </p:sp>
    </p:spTree>
    <p:extLst>
      <p:ext uri="{BB962C8B-B14F-4D97-AF65-F5344CB8AC3E}">
        <p14:creationId xmlns:p14="http://schemas.microsoft.com/office/powerpoint/2010/main" val="2679744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12188" y="1"/>
            <a:ext cx="12216278" cy="6881913"/>
            <a:chOff x="-12188" y="1"/>
            <a:chExt cx="12216278" cy="6881913"/>
          </a:xfrm>
        </p:grpSpPr>
        <p:sp>
          <p:nvSpPr>
            <p:cNvPr id="24" name="Rectangle 23"/>
            <p:cNvSpPr/>
            <p:nvPr/>
          </p:nvSpPr>
          <p:spPr>
            <a:xfrm rot="5400000">
              <a:off x="4584645" y="-771607"/>
              <a:ext cx="3007349" cy="1220100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rot="5400000">
              <a:off x="4813810" y="-508366"/>
              <a:ext cx="2588558" cy="12192002"/>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rot="5400000">
              <a:off x="4460073" y="-873925"/>
              <a:ext cx="3259667" cy="1220419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rot="5400000">
              <a:off x="4670423" y="-664065"/>
              <a:ext cx="2854326" cy="1218882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4">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rot="5400000">
              <a:off x="5449365" y="120188"/>
              <a:ext cx="1290094" cy="12188829"/>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rot="5400000">
              <a:off x="5464994" y="148990"/>
              <a:ext cx="1249825" cy="12204185"/>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rot="5400000">
              <a:off x="5127520" y="-185305"/>
              <a:ext cx="1921592" cy="12201007"/>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6200000">
              <a:off x="8957349" y="-2404144"/>
              <a:ext cx="842596" cy="565088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04851" y="1270838"/>
            <a:ext cx="7766936" cy="1646302"/>
          </a:xfrm>
        </p:spPr>
        <p:txBody>
          <a:bodyPr anchor="b">
            <a:noAutofit/>
          </a:bodyPr>
          <a:lstStyle>
            <a:lvl1pPr algn="r">
              <a:defRPr sz="5400">
                <a:solidFill>
                  <a:schemeClr val="tx2"/>
                </a:solidFill>
                <a:latin typeface="Oswald" panose="00000500000000000000" pitchFamily="2" charset="0"/>
              </a:defRPr>
            </a:lvl1pPr>
          </a:lstStyle>
          <a:p>
            <a:r>
              <a:rPr lang="en-US"/>
              <a:t>Click to edit Master title style</a:t>
            </a:r>
          </a:p>
        </p:txBody>
      </p:sp>
      <p:sp>
        <p:nvSpPr>
          <p:cNvPr id="3" name="Subtitle 2"/>
          <p:cNvSpPr>
            <a:spLocks noGrp="1"/>
          </p:cNvSpPr>
          <p:nvPr>
            <p:ph type="subTitle" idx="1"/>
          </p:nvPr>
        </p:nvSpPr>
        <p:spPr>
          <a:xfrm>
            <a:off x="2204851" y="3021750"/>
            <a:ext cx="7766936" cy="1096899"/>
          </a:xfrm>
        </p:spPr>
        <p:txBody>
          <a:bodyPr anchor="t">
            <a:normAutofit/>
          </a:bodyPr>
          <a:lstStyle>
            <a:lvl1pPr marL="0" indent="0" algn="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descr="A black background with blue text&#10;&#10;AI-generated content may be incorrect.">
            <a:extLst>
              <a:ext uri="{FF2B5EF4-FFF2-40B4-BE49-F238E27FC236}">
                <a16:creationId xmlns:a16="http://schemas.microsoft.com/office/drawing/2014/main" id="{50BE7915-358B-BDE4-5FC5-BCA20837CEF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b="10344"/>
          <a:stretch/>
        </p:blipFill>
        <p:spPr>
          <a:xfrm>
            <a:off x="9956477" y="6041363"/>
            <a:ext cx="2205512" cy="654010"/>
          </a:xfrm>
          <a:prstGeom prst="rect">
            <a:avLst/>
          </a:prstGeom>
        </p:spPr>
      </p:pic>
      <p:sp>
        <p:nvSpPr>
          <p:cNvPr id="13" name="Text Placeholder 11">
            <a:extLst>
              <a:ext uri="{FF2B5EF4-FFF2-40B4-BE49-F238E27FC236}">
                <a16:creationId xmlns:a16="http://schemas.microsoft.com/office/drawing/2014/main" id="{B41F37D7-40F8-A1BD-359A-92B4EA3D8FEA}"/>
              </a:ext>
            </a:extLst>
          </p:cNvPr>
          <p:cNvSpPr>
            <a:spLocks noGrp="1" noRot="1" noMove="1" noResize="1" noEditPoints="1" noAdjustHandles="1" noChangeArrowheads="1" noChangeShapeType="1"/>
          </p:cNvSpPr>
          <p:nvPr>
            <p:ph type="body" sz="quarter" idx="10" hasCustomPrompt="1"/>
          </p:nvPr>
        </p:nvSpPr>
        <p:spPr>
          <a:xfrm>
            <a:off x="10287000" y="6184900"/>
            <a:ext cx="1119188" cy="256721"/>
          </a:xfrm>
        </p:spPr>
        <p:txBody>
          <a:bodyPr>
            <a:noAutofit/>
          </a:bodyPr>
          <a:lstStyle>
            <a:lvl1pPr marL="0" indent="0">
              <a:buNone/>
              <a:defRPr sz="1200" b="1"/>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spTree>
    <p:extLst>
      <p:ext uri="{BB962C8B-B14F-4D97-AF65-F5344CB8AC3E}">
        <p14:creationId xmlns:p14="http://schemas.microsoft.com/office/powerpoint/2010/main" val="22426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Autofit/>
          </a:bodyPr>
          <a:lstStyle>
            <a:lvl1pPr algn="l">
              <a:defRPr sz="4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3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354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7862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32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162294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7091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3200" b="1">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218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3200" b="1">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73470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Oswald" panose="000005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0200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normAutofit/>
          </a:bodyPr>
          <a:lstStyle>
            <a:lvl1pPr marL="0" indent="0" algn="l">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41292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08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2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er Slide">
    <p:spTree>
      <p:nvGrpSpPr>
        <p:cNvPr id="1" name=""/>
        <p:cNvGrpSpPr/>
        <p:nvPr/>
      </p:nvGrpSpPr>
      <p:grpSpPr>
        <a:xfrm>
          <a:off x="0" y="0"/>
          <a:ext cx="0" cy="0"/>
          <a:chOff x="0" y="0"/>
          <a:chExt cx="0" cy="0"/>
        </a:xfrm>
      </p:grpSpPr>
      <p:grpSp>
        <p:nvGrpSpPr>
          <p:cNvPr id="7" name="Group 6"/>
          <p:cNvGrpSpPr/>
          <p:nvPr/>
        </p:nvGrpSpPr>
        <p:grpSpPr>
          <a:xfrm>
            <a:off x="-4" y="-11706"/>
            <a:ext cx="12204093" cy="6887700"/>
            <a:chOff x="-4" y="-11706"/>
            <a:chExt cx="12204093" cy="6887700"/>
          </a:xfrm>
        </p:grpSpPr>
        <p:sp>
          <p:nvSpPr>
            <p:cNvPr id="27" name="Isosceles Triangle 26"/>
            <p:cNvSpPr/>
            <p:nvPr/>
          </p:nvSpPr>
          <p:spPr>
            <a:xfrm rot="5400000">
              <a:off x="5435601" y="101602"/>
              <a:ext cx="1320800" cy="12192002"/>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rot="5400000">
              <a:off x="5450950" y="119638"/>
              <a:ext cx="1290095" cy="12185652"/>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4">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rot="5400000">
              <a:off x="5635155" y="305978"/>
              <a:ext cx="918512" cy="12188829"/>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rot="5400000">
              <a:off x="5636742" y="323914"/>
              <a:ext cx="918511" cy="121856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rot="5400000">
              <a:off x="5789610" y="458787"/>
              <a:ext cx="609599" cy="12188825"/>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6200000">
              <a:off x="8949714" y="-2423485"/>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 name="Title 1">
            <a:extLst>
              <a:ext uri="{FF2B5EF4-FFF2-40B4-BE49-F238E27FC236}">
                <a16:creationId xmlns:a16="http://schemas.microsoft.com/office/drawing/2014/main" id="{4822248D-6C0C-99B9-C5A4-BA48CC8A29F8}"/>
              </a:ext>
            </a:extLst>
          </p:cNvPr>
          <p:cNvSpPr>
            <a:spLocks noGrp="1" noRot="1" noMove="1" noResize="1" noEditPoints="1" noAdjustHandles="1" noChangeArrowheads="1" noChangeShapeType="1"/>
          </p:cNvSpPr>
          <p:nvPr>
            <p:ph type="title" hasCustomPrompt="1"/>
          </p:nvPr>
        </p:nvSpPr>
        <p:spPr>
          <a:xfrm>
            <a:off x="677334" y="609600"/>
            <a:ext cx="8596668" cy="1320800"/>
          </a:xfrm>
        </p:spPr>
        <p:txBody>
          <a:bodyPr/>
          <a:lstStyle>
            <a:lvl1pPr>
              <a:defRPr/>
            </a:lvl1pPr>
          </a:lstStyle>
          <a:p>
            <a:r>
              <a:rPr lang="en-US" dirty="0"/>
              <a:t>Presenters</a:t>
            </a:r>
          </a:p>
        </p:txBody>
      </p:sp>
      <p:sp>
        <p:nvSpPr>
          <p:cNvPr id="11" name="Content Placeholder 3">
            <a:extLst>
              <a:ext uri="{FF2B5EF4-FFF2-40B4-BE49-F238E27FC236}">
                <a16:creationId xmlns:a16="http://schemas.microsoft.com/office/drawing/2014/main" id="{7360D178-3889-BD98-A759-BC0EBB27EE59}"/>
              </a:ext>
            </a:extLst>
          </p:cNvPr>
          <p:cNvSpPr>
            <a:spLocks noGrp="1"/>
          </p:cNvSpPr>
          <p:nvPr>
            <p:ph sz="half" idx="10"/>
          </p:nvPr>
        </p:nvSpPr>
        <p:spPr>
          <a:xfrm>
            <a:off x="2665194" y="2046240"/>
            <a:ext cx="2532801" cy="2525931"/>
          </a:xfrm>
        </p:spPr>
        <p:txBody>
          <a:bodyPr/>
          <a:lstStyle>
            <a:lvl1pPr marL="0" indent="0">
              <a:buNone/>
              <a:defRPr/>
            </a:lvl1pPr>
          </a:lstStyle>
          <a:p>
            <a:pPr lvl="0"/>
            <a:endParaRPr lang="en-US"/>
          </a:p>
        </p:txBody>
      </p:sp>
      <p:sp>
        <p:nvSpPr>
          <p:cNvPr id="12" name="Content Placeholder 3">
            <a:extLst>
              <a:ext uri="{FF2B5EF4-FFF2-40B4-BE49-F238E27FC236}">
                <a16:creationId xmlns:a16="http://schemas.microsoft.com/office/drawing/2014/main" id="{0C2230A0-7E05-4FFF-B5FC-8D5255B071B5}"/>
              </a:ext>
            </a:extLst>
          </p:cNvPr>
          <p:cNvSpPr>
            <a:spLocks noGrp="1"/>
          </p:cNvSpPr>
          <p:nvPr>
            <p:ph sz="half" idx="11"/>
          </p:nvPr>
        </p:nvSpPr>
        <p:spPr>
          <a:xfrm>
            <a:off x="6741201" y="2046240"/>
            <a:ext cx="2532801" cy="2525931"/>
          </a:xfrm>
        </p:spPr>
        <p:txBody>
          <a:bodyPr/>
          <a:lstStyle>
            <a:lvl1pPr marL="0" indent="0">
              <a:buNone/>
              <a:defRPr/>
            </a:lvl1pPr>
          </a:lstStyle>
          <a:p>
            <a:pPr lvl="0"/>
            <a:endParaRPr lang="en-US"/>
          </a:p>
        </p:txBody>
      </p:sp>
      <p:pic>
        <p:nvPicPr>
          <p:cNvPr id="2" name="Picture 1" descr="A black background with blue text&#10;&#10;AI-generated content may be incorrect.">
            <a:extLst>
              <a:ext uri="{FF2B5EF4-FFF2-40B4-BE49-F238E27FC236}">
                <a16:creationId xmlns:a16="http://schemas.microsoft.com/office/drawing/2014/main" id="{31681FAC-A8A4-CED1-2363-B10C1E45B6ED}"/>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b="10344"/>
          <a:stretch/>
        </p:blipFill>
        <p:spPr>
          <a:xfrm>
            <a:off x="9956477" y="6041363"/>
            <a:ext cx="2205512" cy="654010"/>
          </a:xfrm>
          <a:prstGeom prst="rect">
            <a:avLst/>
          </a:prstGeom>
        </p:spPr>
      </p:pic>
      <p:sp>
        <p:nvSpPr>
          <p:cNvPr id="6" name="Text Placeholder 11">
            <a:extLst>
              <a:ext uri="{FF2B5EF4-FFF2-40B4-BE49-F238E27FC236}">
                <a16:creationId xmlns:a16="http://schemas.microsoft.com/office/drawing/2014/main" id="{3F8D4852-F17C-FC3C-11E6-EF0A4E1029D0}"/>
              </a:ext>
            </a:extLst>
          </p:cNvPr>
          <p:cNvSpPr>
            <a:spLocks noGrp="1" noRot="1" noMove="1" noResize="1" noEditPoints="1" noAdjustHandles="1" noChangeArrowheads="1" noChangeShapeType="1"/>
          </p:cNvSpPr>
          <p:nvPr>
            <p:ph type="body" sz="quarter" idx="12" hasCustomPrompt="1"/>
          </p:nvPr>
        </p:nvSpPr>
        <p:spPr>
          <a:xfrm>
            <a:off x="10287000" y="6184900"/>
            <a:ext cx="1119188" cy="256721"/>
          </a:xfrm>
        </p:spPr>
        <p:txBody>
          <a:bodyPr>
            <a:noAutofit/>
          </a:bodyPr>
          <a:lstStyle>
            <a:lvl1pPr marL="0" indent="0">
              <a:buNone/>
              <a:defRPr sz="1200" b="1"/>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sp>
        <p:nvSpPr>
          <p:cNvPr id="10" name="Text Placeholder 9">
            <a:extLst>
              <a:ext uri="{FF2B5EF4-FFF2-40B4-BE49-F238E27FC236}">
                <a16:creationId xmlns:a16="http://schemas.microsoft.com/office/drawing/2014/main" id="{2F4EA01B-CE94-5EBA-6198-633DACCB69FE}"/>
              </a:ext>
            </a:extLst>
          </p:cNvPr>
          <p:cNvSpPr>
            <a:spLocks noGrp="1"/>
          </p:cNvSpPr>
          <p:nvPr>
            <p:ph type="body" sz="quarter" idx="13" hasCustomPrompt="1"/>
          </p:nvPr>
        </p:nvSpPr>
        <p:spPr>
          <a:xfrm>
            <a:off x="2665193" y="4691063"/>
            <a:ext cx="2532801" cy="914400"/>
          </a:xfrm>
        </p:spPr>
        <p:txBody>
          <a:bodyPr>
            <a:noAutofit/>
          </a:bodyPr>
          <a:lstStyle>
            <a:lvl1pPr marL="0" indent="0">
              <a:buNone/>
              <a:defRPr sz="2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Name</a:t>
            </a:r>
            <a:br>
              <a:rPr lang="en-US"/>
            </a:br>
            <a:r>
              <a:rPr lang="en-US"/>
              <a:t>Title</a:t>
            </a:r>
          </a:p>
        </p:txBody>
      </p:sp>
      <p:sp>
        <p:nvSpPr>
          <p:cNvPr id="15" name="Text Placeholder 9">
            <a:extLst>
              <a:ext uri="{FF2B5EF4-FFF2-40B4-BE49-F238E27FC236}">
                <a16:creationId xmlns:a16="http://schemas.microsoft.com/office/drawing/2014/main" id="{EEB8FD29-C284-1661-5D75-2FBC3EA220A1}"/>
              </a:ext>
            </a:extLst>
          </p:cNvPr>
          <p:cNvSpPr>
            <a:spLocks noGrp="1"/>
          </p:cNvSpPr>
          <p:nvPr>
            <p:ph type="body" sz="quarter" idx="14" hasCustomPrompt="1"/>
          </p:nvPr>
        </p:nvSpPr>
        <p:spPr>
          <a:xfrm>
            <a:off x="6741200" y="4691063"/>
            <a:ext cx="2532801" cy="914400"/>
          </a:xfrm>
        </p:spPr>
        <p:txBody>
          <a:bodyPr>
            <a:noAutofit/>
          </a:bodyPr>
          <a:lstStyle>
            <a:lvl1pPr marL="0" indent="0">
              <a:buNone/>
              <a:defRPr sz="2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Name</a:t>
            </a:r>
            <a:br>
              <a:rPr lang="en-US"/>
            </a:br>
            <a:r>
              <a:rPr lang="en-US"/>
              <a:t>Title</a:t>
            </a:r>
          </a:p>
        </p:txBody>
      </p:sp>
    </p:spTree>
    <p:extLst>
      <p:ext uri="{BB962C8B-B14F-4D97-AF65-F5344CB8AC3E}">
        <p14:creationId xmlns:p14="http://schemas.microsoft.com/office/powerpoint/2010/main" val="3564827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Tree>
    <p:extLst>
      <p:ext uri="{BB962C8B-B14F-4D97-AF65-F5344CB8AC3E}">
        <p14:creationId xmlns:p14="http://schemas.microsoft.com/office/powerpoint/2010/main" val="3117565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203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32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Tree>
    <p:extLst>
      <p:ext uri="{BB962C8B-B14F-4D97-AF65-F5344CB8AC3E}">
        <p14:creationId xmlns:p14="http://schemas.microsoft.com/office/powerpoint/2010/main" val="2422456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Autofit/>
          </a:bodyPr>
          <a:lstStyle>
            <a:lvl1pPr algn="l">
              <a:defRPr sz="4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3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3109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11061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32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187579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73423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3200" b="1">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4966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32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9008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Oswald" panose="000005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501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Oswald" panose="000005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2753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normAutofit/>
          </a:bodyPr>
          <a:lstStyle>
            <a:lvl1pPr marL="0" indent="0" algn="l">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93883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97666" y="468284"/>
            <a:ext cx="8596668" cy="1320800"/>
          </a:xfrm>
        </p:spPr>
        <p:txBody>
          <a:bodyPr/>
          <a:lstStyle/>
          <a:p>
            <a:r>
              <a:rPr lang="en-US"/>
              <a:t>Click to edit Master title style</a:t>
            </a:r>
          </a:p>
        </p:txBody>
      </p:sp>
      <p:sp>
        <p:nvSpPr>
          <p:cNvPr id="3" name="Content Placeholder 2"/>
          <p:cNvSpPr>
            <a:spLocks noGrp="1"/>
          </p:cNvSpPr>
          <p:nvPr>
            <p:ph sz="half" idx="1"/>
          </p:nvPr>
        </p:nvSpPr>
        <p:spPr>
          <a:xfrm>
            <a:off x="1797666" y="2019273"/>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0302" y="2019273"/>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533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1966" y="548252"/>
            <a:ext cx="8596668"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10377" y="2099635"/>
            <a:ext cx="4185623"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10377" y="267589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3015" y="2099635"/>
            <a:ext cx="4185618"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3016" y="267589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978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Tree>
    <p:extLst>
      <p:ext uri="{BB962C8B-B14F-4D97-AF65-F5344CB8AC3E}">
        <p14:creationId xmlns:p14="http://schemas.microsoft.com/office/powerpoint/2010/main" val="4197472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239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4760461" y="514924"/>
            <a:ext cx="6473742"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32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Tree>
    <p:extLst>
      <p:ext uri="{BB962C8B-B14F-4D97-AF65-F5344CB8AC3E}">
        <p14:creationId xmlns:p14="http://schemas.microsoft.com/office/powerpoint/2010/main" val="2488833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0869" y="4823547"/>
            <a:ext cx="8596667" cy="566738"/>
          </a:xfrm>
        </p:spPr>
        <p:txBody>
          <a:bodyPr anchor="b">
            <a:noAutofit/>
          </a:bodyPr>
          <a:lstStyle>
            <a:lvl1pPr algn="l">
              <a:defRPr sz="4400" b="0"/>
            </a:lvl1pPr>
          </a:lstStyle>
          <a:p>
            <a:r>
              <a:rPr lang="en-US" dirty="0"/>
              <a:t>Click to edit Master title style</a:t>
            </a:r>
          </a:p>
        </p:txBody>
      </p:sp>
      <p:sp>
        <p:nvSpPr>
          <p:cNvPr id="3" name="Picture Placeholder 2"/>
          <p:cNvSpPr>
            <a:spLocks noGrp="1" noChangeAspect="1"/>
          </p:cNvSpPr>
          <p:nvPr>
            <p:ph type="pic" idx="1"/>
          </p:nvPr>
        </p:nvSpPr>
        <p:spPr>
          <a:xfrm>
            <a:off x="1940869" y="632547"/>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940869" y="5390285"/>
            <a:ext cx="8596667" cy="674024"/>
          </a:xfrm>
        </p:spPr>
        <p:txBody>
          <a:bodyPr>
            <a:normAutofit/>
          </a:bodyPr>
          <a:lstStyle>
            <a:lvl1pPr marL="0" indent="0">
              <a:buNone/>
              <a:defRPr sz="3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89923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Oswald" panose="000005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6182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normAutofit/>
          </a:bodyPr>
          <a:lstStyle>
            <a:lvl1pPr marL="0" indent="0" algn="l">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40509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97666" y="468284"/>
            <a:ext cx="8596668" cy="1320800"/>
          </a:xfrm>
        </p:spPr>
        <p:txBody>
          <a:bodyPr/>
          <a:lstStyle/>
          <a:p>
            <a:r>
              <a:rPr lang="en-US" dirty="0"/>
              <a:t>Click to edit Master title style</a:t>
            </a:r>
          </a:p>
        </p:txBody>
      </p:sp>
      <p:sp>
        <p:nvSpPr>
          <p:cNvPr id="3" name="Content Placeholder 2"/>
          <p:cNvSpPr>
            <a:spLocks noGrp="1"/>
          </p:cNvSpPr>
          <p:nvPr>
            <p:ph sz="half" idx="1"/>
          </p:nvPr>
        </p:nvSpPr>
        <p:spPr>
          <a:xfrm>
            <a:off x="1797666" y="2019273"/>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0302" y="2019273"/>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019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normAutofit/>
          </a:bodyPr>
          <a:lstStyle>
            <a:lvl1pPr marL="0" indent="0" algn="l">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180971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1966" y="548252"/>
            <a:ext cx="8596668" cy="13208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910377" y="2099635"/>
            <a:ext cx="4185623"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10377" y="267589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3015" y="2099635"/>
            <a:ext cx="4185618"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3016" y="267589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245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Tree>
    <p:extLst>
      <p:ext uri="{BB962C8B-B14F-4D97-AF65-F5344CB8AC3E}">
        <p14:creationId xmlns:p14="http://schemas.microsoft.com/office/powerpoint/2010/main" val="34322595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9001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4760461" y="514924"/>
            <a:ext cx="6473742"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32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Tree>
    <p:extLst>
      <p:ext uri="{BB962C8B-B14F-4D97-AF65-F5344CB8AC3E}">
        <p14:creationId xmlns:p14="http://schemas.microsoft.com/office/powerpoint/2010/main" val="4198659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0869" y="4823547"/>
            <a:ext cx="8596667" cy="566738"/>
          </a:xfrm>
        </p:spPr>
        <p:txBody>
          <a:bodyPr anchor="b">
            <a:noAutofit/>
          </a:bodyPr>
          <a:lstStyle>
            <a:lvl1pPr algn="l">
              <a:defRPr sz="4400" b="0"/>
            </a:lvl1pPr>
          </a:lstStyle>
          <a:p>
            <a:r>
              <a:rPr lang="en-US" dirty="0"/>
              <a:t>Click to edit Master title style</a:t>
            </a:r>
          </a:p>
        </p:txBody>
      </p:sp>
      <p:sp>
        <p:nvSpPr>
          <p:cNvPr id="3" name="Picture Placeholder 2"/>
          <p:cNvSpPr>
            <a:spLocks noGrp="1" noChangeAspect="1"/>
          </p:cNvSpPr>
          <p:nvPr>
            <p:ph type="pic" idx="1"/>
          </p:nvPr>
        </p:nvSpPr>
        <p:spPr>
          <a:xfrm>
            <a:off x="1940869" y="632547"/>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940869" y="5390285"/>
            <a:ext cx="8596667" cy="674024"/>
          </a:xfrm>
        </p:spPr>
        <p:txBody>
          <a:bodyPr>
            <a:normAutofit/>
          </a:bodyPr>
          <a:lstStyle>
            <a:lvl1pPr marL="0" indent="0">
              <a:buNone/>
              <a:defRPr sz="3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38036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12188" y="1"/>
            <a:ext cx="12216278" cy="6881913"/>
            <a:chOff x="-12188" y="1"/>
            <a:chExt cx="12216278" cy="6881913"/>
          </a:xfrm>
        </p:grpSpPr>
        <p:sp>
          <p:nvSpPr>
            <p:cNvPr id="24" name="Rectangle 23"/>
            <p:cNvSpPr/>
            <p:nvPr/>
          </p:nvSpPr>
          <p:spPr>
            <a:xfrm rot="5400000">
              <a:off x="4584645" y="-771607"/>
              <a:ext cx="3007349" cy="1220100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rot="5400000">
              <a:off x="4813810" y="-508366"/>
              <a:ext cx="2588558" cy="12192002"/>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rot="5400000">
              <a:off x="4460073" y="-873925"/>
              <a:ext cx="3259667" cy="1220419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rot="5400000">
              <a:off x="4670423" y="-664065"/>
              <a:ext cx="2854326" cy="1218882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4">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rot="5400000">
              <a:off x="5449365" y="120188"/>
              <a:ext cx="1290094" cy="12188829"/>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rot="5400000">
              <a:off x="5464994" y="148990"/>
              <a:ext cx="1249825" cy="12204185"/>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rot="5400000">
              <a:off x="5127520" y="-185305"/>
              <a:ext cx="1921592" cy="12201007"/>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6200000">
              <a:off x="8957349" y="-2404144"/>
              <a:ext cx="842596" cy="565088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04851" y="1270838"/>
            <a:ext cx="7766936" cy="1646302"/>
          </a:xfrm>
        </p:spPr>
        <p:txBody>
          <a:bodyPr anchor="b">
            <a:noAutofit/>
          </a:bodyPr>
          <a:lstStyle>
            <a:lvl1pPr algn="r">
              <a:defRPr sz="5400">
                <a:solidFill>
                  <a:schemeClr val="tx2"/>
                </a:solidFill>
                <a:latin typeface="Oswald" panose="00000500000000000000" pitchFamily="2" charset="0"/>
              </a:defRPr>
            </a:lvl1pPr>
          </a:lstStyle>
          <a:p>
            <a:r>
              <a:rPr lang="en-US"/>
              <a:t>Click to edit Master title style</a:t>
            </a:r>
          </a:p>
        </p:txBody>
      </p:sp>
      <p:sp>
        <p:nvSpPr>
          <p:cNvPr id="3" name="Subtitle 2"/>
          <p:cNvSpPr>
            <a:spLocks noGrp="1"/>
          </p:cNvSpPr>
          <p:nvPr>
            <p:ph type="subTitle" idx="1"/>
          </p:nvPr>
        </p:nvSpPr>
        <p:spPr>
          <a:xfrm>
            <a:off x="2204851" y="3021750"/>
            <a:ext cx="7766936" cy="1096899"/>
          </a:xfrm>
        </p:spPr>
        <p:txBody>
          <a:bodyPr anchor="t">
            <a:normAutofit/>
          </a:bodyPr>
          <a:lstStyle>
            <a:lvl1pPr marL="0" indent="0" algn="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descr="A black background with blue text&#10;&#10;AI-generated content may be incorrect.">
            <a:extLst>
              <a:ext uri="{FF2B5EF4-FFF2-40B4-BE49-F238E27FC236}">
                <a16:creationId xmlns:a16="http://schemas.microsoft.com/office/drawing/2014/main" id="{50BE7915-358B-BDE4-5FC5-BCA20837CEF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b="10344"/>
          <a:stretch/>
        </p:blipFill>
        <p:spPr>
          <a:xfrm>
            <a:off x="9956477" y="6041363"/>
            <a:ext cx="2205512" cy="654010"/>
          </a:xfrm>
          <a:prstGeom prst="rect">
            <a:avLst/>
          </a:prstGeom>
        </p:spPr>
      </p:pic>
      <p:sp>
        <p:nvSpPr>
          <p:cNvPr id="13" name="Text Placeholder 11">
            <a:extLst>
              <a:ext uri="{FF2B5EF4-FFF2-40B4-BE49-F238E27FC236}">
                <a16:creationId xmlns:a16="http://schemas.microsoft.com/office/drawing/2014/main" id="{B41F37D7-40F8-A1BD-359A-92B4EA3D8FEA}"/>
              </a:ext>
            </a:extLst>
          </p:cNvPr>
          <p:cNvSpPr>
            <a:spLocks noGrp="1" noRot="1" noMove="1" noResize="1" noEditPoints="1" noAdjustHandles="1" noChangeArrowheads="1" noChangeShapeType="1"/>
          </p:cNvSpPr>
          <p:nvPr>
            <p:ph type="body" sz="quarter" idx="10" hasCustomPrompt="1"/>
          </p:nvPr>
        </p:nvSpPr>
        <p:spPr>
          <a:xfrm>
            <a:off x="10287000" y="6184900"/>
            <a:ext cx="1119188" cy="256721"/>
          </a:xfrm>
        </p:spPr>
        <p:txBody>
          <a:bodyPr>
            <a:noAutofit/>
          </a:bodyPr>
          <a:lstStyle>
            <a:lvl1pPr marL="0" indent="0">
              <a:buNone/>
              <a:defRPr sz="1200" b="1"/>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spTree>
    <p:extLst>
      <p:ext uri="{BB962C8B-B14F-4D97-AF65-F5344CB8AC3E}">
        <p14:creationId xmlns:p14="http://schemas.microsoft.com/office/powerpoint/2010/main" val="4028968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 Slide">
    <p:spTree>
      <p:nvGrpSpPr>
        <p:cNvPr id="1" name=""/>
        <p:cNvGrpSpPr/>
        <p:nvPr/>
      </p:nvGrpSpPr>
      <p:grpSpPr>
        <a:xfrm>
          <a:off x="0" y="0"/>
          <a:ext cx="0" cy="0"/>
          <a:chOff x="0" y="0"/>
          <a:chExt cx="0" cy="0"/>
        </a:xfrm>
      </p:grpSpPr>
      <p:grpSp>
        <p:nvGrpSpPr>
          <p:cNvPr id="7" name="Group 6"/>
          <p:cNvGrpSpPr/>
          <p:nvPr/>
        </p:nvGrpSpPr>
        <p:grpSpPr>
          <a:xfrm>
            <a:off x="-4" y="-11706"/>
            <a:ext cx="12204093" cy="6887700"/>
            <a:chOff x="-4" y="-11706"/>
            <a:chExt cx="12204093" cy="6887700"/>
          </a:xfrm>
        </p:grpSpPr>
        <p:sp>
          <p:nvSpPr>
            <p:cNvPr id="27" name="Isosceles Triangle 26"/>
            <p:cNvSpPr/>
            <p:nvPr/>
          </p:nvSpPr>
          <p:spPr>
            <a:xfrm rot="5400000">
              <a:off x="5435601" y="101602"/>
              <a:ext cx="1320800" cy="12192002"/>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rot="5400000">
              <a:off x="5450950" y="119638"/>
              <a:ext cx="1290095" cy="12185652"/>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4">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rot="5400000">
              <a:off x="5635155" y="305978"/>
              <a:ext cx="918512" cy="12188829"/>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rot="5400000">
              <a:off x="5636742" y="323914"/>
              <a:ext cx="918511" cy="121856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rot="5400000">
              <a:off x="5789610" y="458787"/>
              <a:ext cx="609599" cy="12188825"/>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6200000">
              <a:off x="8949714" y="-2423485"/>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 name="Title 1">
            <a:extLst>
              <a:ext uri="{FF2B5EF4-FFF2-40B4-BE49-F238E27FC236}">
                <a16:creationId xmlns:a16="http://schemas.microsoft.com/office/drawing/2014/main" id="{4822248D-6C0C-99B9-C5A4-BA48CC8A29F8}"/>
              </a:ext>
            </a:extLst>
          </p:cNvPr>
          <p:cNvSpPr>
            <a:spLocks noGrp="1" noRot="1" noMove="1" noResize="1" noEditPoints="1" noAdjustHandles="1" noChangeArrowheads="1" noChangeShapeType="1"/>
          </p:cNvSpPr>
          <p:nvPr>
            <p:ph type="title" hasCustomPrompt="1"/>
          </p:nvPr>
        </p:nvSpPr>
        <p:spPr>
          <a:xfrm>
            <a:off x="677334" y="609600"/>
            <a:ext cx="8596668" cy="1320800"/>
          </a:xfrm>
        </p:spPr>
        <p:txBody>
          <a:bodyPr/>
          <a:lstStyle>
            <a:lvl1pPr>
              <a:defRPr/>
            </a:lvl1pPr>
          </a:lstStyle>
          <a:p>
            <a:r>
              <a:rPr lang="en-US"/>
              <a:t>Presenters</a:t>
            </a:r>
          </a:p>
        </p:txBody>
      </p:sp>
      <p:sp>
        <p:nvSpPr>
          <p:cNvPr id="11" name="Content Placeholder 3">
            <a:extLst>
              <a:ext uri="{FF2B5EF4-FFF2-40B4-BE49-F238E27FC236}">
                <a16:creationId xmlns:a16="http://schemas.microsoft.com/office/drawing/2014/main" id="{7360D178-3889-BD98-A759-BC0EBB27EE59}"/>
              </a:ext>
            </a:extLst>
          </p:cNvPr>
          <p:cNvSpPr>
            <a:spLocks noGrp="1"/>
          </p:cNvSpPr>
          <p:nvPr>
            <p:ph sz="half" idx="10"/>
          </p:nvPr>
        </p:nvSpPr>
        <p:spPr>
          <a:xfrm>
            <a:off x="2665194" y="2046240"/>
            <a:ext cx="2532801" cy="2525931"/>
          </a:xfrm>
        </p:spPr>
        <p:txBody>
          <a:bodyPr/>
          <a:lstStyle>
            <a:lvl1pPr marL="0" indent="0">
              <a:buNone/>
              <a:defRPr/>
            </a:lvl1pPr>
          </a:lstStyle>
          <a:p>
            <a:pPr lvl="0"/>
            <a:endParaRPr lang="en-US"/>
          </a:p>
        </p:txBody>
      </p:sp>
      <p:sp>
        <p:nvSpPr>
          <p:cNvPr id="12" name="Content Placeholder 3">
            <a:extLst>
              <a:ext uri="{FF2B5EF4-FFF2-40B4-BE49-F238E27FC236}">
                <a16:creationId xmlns:a16="http://schemas.microsoft.com/office/drawing/2014/main" id="{0C2230A0-7E05-4FFF-B5FC-8D5255B071B5}"/>
              </a:ext>
            </a:extLst>
          </p:cNvPr>
          <p:cNvSpPr>
            <a:spLocks noGrp="1"/>
          </p:cNvSpPr>
          <p:nvPr>
            <p:ph sz="half" idx="11"/>
          </p:nvPr>
        </p:nvSpPr>
        <p:spPr>
          <a:xfrm>
            <a:off x="6741201" y="2046240"/>
            <a:ext cx="2532801" cy="2525931"/>
          </a:xfrm>
        </p:spPr>
        <p:txBody>
          <a:bodyPr/>
          <a:lstStyle>
            <a:lvl1pPr marL="0" indent="0">
              <a:buNone/>
              <a:defRPr/>
            </a:lvl1pPr>
          </a:lstStyle>
          <a:p>
            <a:pPr lvl="0"/>
            <a:endParaRPr lang="en-US"/>
          </a:p>
        </p:txBody>
      </p:sp>
      <p:pic>
        <p:nvPicPr>
          <p:cNvPr id="2" name="Picture 1" descr="A black background with blue text&#10;&#10;AI-generated content may be incorrect.">
            <a:extLst>
              <a:ext uri="{FF2B5EF4-FFF2-40B4-BE49-F238E27FC236}">
                <a16:creationId xmlns:a16="http://schemas.microsoft.com/office/drawing/2014/main" id="{31681FAC-A8A4-CED1-2363-B10C1E45B6ED}"/>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b="10344"/>
          <a:stretch/>
        </p:blipFill>
        <p:spPr>
          <a:xfrm>
            <a:off x="9956477" y="6041363"/>
            <a:ext cx="2205512" cy="654010"/>
          </a:xfrm>
          <a:prstGeom prst="rect">
            <a:avLst/>
          </a:prstGeom>
        </p:spPr>
      </p:pic>
      <p:sp>
        <p:nvSpPr>
          <p:cNvPr id="6" name="Text Placeholder 11">
            <a:extLst>
              <a:ext uri="{FF2B5EF4-FFF2-40B4-BE49-F238E27FC236}">
                <a16:creationId xmlns:a16="http://schemas.microsoft.com/office/drawing/2014/main" id="{3F8D4852-F17C-FC3C-11E6-EF0A4E1029D0}"/>
              </a:ext>
            </a:extLst>
          </p:cNvPr>
          <p:cNvSpPr>
            <a:spLocks noGrp="1" noRot="1" noMove="1" noResize="1" noEditPoints="1" noAdjustHandles="1" noChangeArrowheads="1" noChangeShapeType="1"/>
          </p:cNvSpPr>
          <p:nvPr>
            <p:ph type="body" sz="quarter" idx="12" hasCustomPrompt="1"/>
          </p:nvPr>
        </p:nvSpPr>
        <p:spPr>
          <a:xfrm>
            <a:off x="10287000" y="6184900"/>
            <a:ext cx="1119188" cy="256721"/>
          </a:xfrm>
        </p:spPr>
        <p:txBody>
          <a:bodyPr>
            <a:noAutofit/>
          </a:bodyPr>
          <a:lstStyle>
            <a:lvl1pPr marL="0" indent="0">
              <a:buNone/>
              <a:defRPr sz="1200" b="1"/>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sp>
        <p:nvSpPr>
          <p:cNvPr id="10" name="Text Placeholder 9">
            <a:extLst>
              <a:ext uri="{FF2B5EF4-FFF2-40B4-BE49-F238E27FC236}">
                <a16:creationId xmlns:a16="http://schemas.microsoft.com/office/drawing/2014/main" id="{2F4EA01B-CE94-5EBA-6198-633DACCB69FE}"/>
              </a:ext>
            </a:extLst>
          </p:cNvPr>
          <p:cNvSpPr>
            <a:spLocks noGrp="1"/>
          </p:cNvSpPr>
          <p:nvPr>
            <p:ph type="body" sz="quarter" idx="13" hasCustomPrompt="1"/>
          </p:nvPr>
        </p:nvSpPr>
        <p:spPr>
          <a:xfrm>
            <a:off x="2665193" y="4691063"/>
            <a:ext cx="2532801" cy="914400"/>
          </a:xfrm>
        </p:spPr>
        <p:txBody>
          <a:bodyPr>
            <a:noAutofit/>
          </a:bodyPr>
          <a:lstStyle>
            <a:lvl1pPr marL="0" indent="0">
              <a:buNone/>
              <a:defRPr sz="2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Name</a:t>
            </a:r>
            <a:br>
              <a:rPr lang="en-US"/>
            </a:br>
            <a:r>
              <a:rPr lang="en-US"/>
              <a:t>Title</a:t>
            </a:r>
          </a:p>
        </p:txBody>
      </p:sp>
      <p:sp>
        <p:nvSpPr>
          <p:cNvPr id="15" name="Text Placeholder 9">
            <a:extLst>
              <a:ext uri="{FF2B5EF4-FFF2-40B4-BE49-F238E27FC236}">
                <a16:creationId xmlns:a16="http://schemas.microsoft.com/office/drawing/2014/main" id="{EEB8FD29-C284-1661-5D75-2FBC3EA220A1}"/>
              </a:ext>
            </a:extLst>
          </p:cNvPr>
          <p:cNvSpPr>
            <a:spLocks noGrp="1"/>
          </p:cNvSpPr>
          <p:nvPr>
            <p:ph type="body" sz="quarter" idx="14" hasCustomPrompt="1"/>
          </p:nvPr>
        </p:nvSpPr>
        <p:spPr>
          <a:xfrm>
            <a:off x="6741200" y="4691063"/>
            <a:ext cx="2532801" cy="914400"/>
          </a:xfrm>
        </p:spPr>
        <p:txBody>
          <a:bodyPr>
            <a:noAutofit/>
          </a:bodyPr>
          <a:lstStyle>
            <a:lvl1pPr marL="0" indent="0">
              <a:buNone/>
              <a:defRPr sz="2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Name</a:t>
            </a:r>
            <a:br>
              <a:rPr lang="en-US"/>
            </a:br>
            <a:r>
              <a:rPr lang="en-US"/>
              <a:t>Title</a:t>
            </a:r>
          </a:p>
        </p:txBody>
      </p:sp>
    </p:spTree>
    <p:extLst>
      <p:ext uri="{BB962C8B-B14F-4D97-AF65-F5344CB8AC3E}">
        <p14:creationId xmlns:p14="http://schemas.microsoft.com/office/powerpoint/2010/main" val="41122111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latin typeface="Franklin Gothic Demi" panose="020B07030201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092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normAutofit/>
          </a:bodyPr>
          <a:lstStyle>
            <a:lvl1pPr marL="0" indent="0" algn="l">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098252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951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37996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270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Tree>
    <p:extLst>
      <p:ext uri="{BB962C8B-B14F-4D97-AF65-F5344CB8AC3E}">
        <p14:creationId xmlns:p14="http://schemas.microsoft.com/office/powerpoint/2010/main" val="28894941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9116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32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Tree>
    <p:extLst>
      <p:ext uri="{BB962C8B-B14F-4D97-AF65-F5344CB8AC3E}">
        <p14:creationId xmlns:p14="http://schemas.microsoft.com/office/powerpoint/2010/main" val="30447756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Autofit/>
          </a:bodyPr>
          <a:lstStyle>
            <a:lvl1pPr algn="l">
              <a:defRPr sz="40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3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60908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574045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32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3722850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801425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3200" b="1">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54828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3200" b="1">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9644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139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Tree>
    <p:extLst>
      <p:ext uri="{BB962C8B-B14F-4D97-AF65-F5344CB8AC3E}">
        <p14:creationId xmlns:p14="http://schemas.microsoft.com/office/powerpoint/2010/main" val="387533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433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32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Tree>
    <p:extLst>
      <p:ext uri="{BB962C8B-B14F-4D97-AF65-F5344CB8AC3E}">
        <p14:creationId xmlns:p14="http://schemas.microsoft.com/office/powerpoint/2010/main" val="104553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1.png"/><Relationship Id="rId4" Type="http://schemas.openxmlformats.org/officeDocument/2006/relationships/slideLayout" Target="../slideLayouts/slideLayout4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1.png"/><Relationship Id="rId2" Type="http://schemas.openxmlformats.org/officeDocument/2006/relationships/slideLayout" Target="../slideLayouts/slideLayout46.xml"/><Relationship Id="rId16" Type="http://schemas.openxmlformats.org/officeDocument/2006/relationships/theme" Target="../theme/theme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sp>
          <p:nvSpPr>
            <p:cNvPr id="22" name="Rectangle 23"/>
            <p:cNvSpPr/>
            <p:nvPr/>
          </p:nvSpPr>
          <p:spPr>
            <a:xfrm>
              <a:off x="10136097" y="-8467"/>
              <a:ext cx="2052728"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10371666" y="-8467"/>
              <a:ext cx="182033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9274002" y="3048000"/>
              <a:ext cx="2917998"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10232966" y="0"/>
              <a:ext cx="19558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219736" y="-8467"/>
              <a:ext cx="969088"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pic>
        <p:nvPicPr>
          <p:cNvPr id="10" name="Picture 9" descr="A black background with blue text&#10;&#10;AI-generated content may be incorrect.">
            <a:extLst>
              <a:ext uri="{FF2B5EF4-FFF2-40B4-BE49-F238E27FC236}">
                <a16:creationId xmlns:a16="http://schemas.microsoft.com/office/drawing/2014/main" id="{31F374ED-DB86-7C6D-28F8-722F0C100525}"/>
              </a:ext>
            </a:extLst>
          </p:cNvPr>
          <p:cNvPicPr>
            <a:picLocks noGrp="1" noRot="1" noChangeAspect="1" noMove="1" noResize="1" noEditPoints="1" noAdjustHandles="1" noChangeArrowheads="1" noChangeShapeType="1" noCrop="1"/>
          </p:cNvPicPr>
          <p:nvPr userDrawn="1"/>
        </p:nvPicPr>
        <p:blipFill>
          <a:blip r:embed="rId17">
            <a:extLst>
              <a:ext uri="{28A0092B-C50C-407E-A947-70E740481C1C}">
                <a14:useLocalDpi xmlns:a14="http://schemas.microsoft.com/office/drawing/2010/main" val="0"/>
              </a:ext>
            </a:extLst>
          </a:blip>
          <a:srcRect b="10344"/>
          <a:stretch/>
        </p:blipFill>
        <p:spPr>
          <a:xfrm>
            <a:off x="9956477" y="6041363"/>
            <a:ext cx="2205512" cy="654010"/>
          </a:xfrm>
          <a:prstGeom prst="rect">
            <a:avLst/>
          </a:prstGeom>
        </p:spPr>
      </p:pic>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a:extLst>
              <a:ext uri="{FF2B5EF4-FFF2-40B4-BE49-F238E27FC236}">
                <a16:creationId xmlns:a16="http://schemas.microsoft.com/office/drawing/2014/main" id="{7B2F0A30-0D9C-D52A-DD40-FB58B503A583}"/>
              </a:ext>
            </a:extLst>
          </p:cNvPr>
          <p:cNvSpPr txBox="1">
            <a:spLocks noGrp="1" noRot="1" noMove="1" noResize="1" noEditPoints="1" noAdjustHandles="1" noChangeArrowheads="1" noChangeShapeType="1"/>
          </p:cNvSpPr>
          <p:nvPr userDrawn="1"/>
        </p:nvSpPr>
        <p:spPr>
          <a:xfrm>
            <a:off x="10287000" y="6184900"/>
            <a:ext cx="1119188" cy="256721"/>
          </a:xfrm>
          <a:prstGeom prst="rect">
            <a:avLst/>
          </a:prstGeom>
        </p:spPr>
        <p:txBody>
          <a:bodyP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b="1" kern="1200">
                <a:solidFill>
                  <a:schemeClr val="tx1"/>
                </a:solidFill>
                <a:latin typeface="Open Sans Light" pitchFamily="2" charset="0"/>
                <a:ea typeface="Open Sans Light" pitchFamily="2" charset="0"/>
                <a:cs typeface="Open Sans Light" pitchFamily="2" charset="0"/>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2pPr>
            <a:lvl3pPr marL="9144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4pPr>
            <a:lvl5pPr marL="18288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Presented by</a:t>
            </a:r>
          </a:p>
        </p:txBody>
      </p:sp>
    </p:spTree>
    <p:extLst>
      <p:ext uri="{BB962C8B-B14F-4D97-AF65-F5344CB8AC3E}">
        <p14:creationId xmlns:p14="http://schemas.microsoft.com/office/powerpoint/2010/main" val="35962467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l" defTabSz="457200" rtl="0" eaLnBrk="1" latinLnBrk="0" hangingPunct="1">
        <a:spcBef>
          <a:spcPct val="0"/>
        </a:spcBef>
        <a:buNone/>
        <a:defRPr sz="4400" b="1" kern="1200">
          <a:solidFill>
            <a:schemeClr val="tx2"/>
          </a:solidFill>
          <a:latin typeface="Oswald" panose="00000500000000000000"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600" kern="1200">
          <a:solidFill>
            <a:schemeClr val="tx1"/>
          </a:solidFill>
          <a:latin typeface="Open Sans Light" pitchFamily="2" charset="0"/>
          <a:ea typeface="Open Sans Light" pitchFamily="2" charset="0"/>
          <a:cs typeface="Open Sans Light" pitchFamily="2"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solidFill>
          <a:latin typeface="Open Sans Light" pitchFamily="2" charset="0"/>
          <a:ea typeface="Open Sans Light" pitchFamily="2" charset="0"/>
          <a:cs typeface="Open Sans Light" pitchFamily="2"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solidFill>
          <a:latin typeface="Open Sans Light" pitchFamily="2" charset="0"/>
          <a:ea typeface="Open Sans Light" pitchFamily="2" charset="0"/>
          <a:cs typeface="Open Sans Light" pitchFamily="2"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solidFill>
          <a:latin typeface="Open Sans Light" pitchFamily="2" charset="0"/>
          <a:ea typeface="Open Sans Light" pitchFamily="2" charset="0"/>
          <a:cs typeface="Open Sans Light" pitchFamily="2"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sp>
          <p:nvSpPr>
            <p:cNvPr id="22" name="Rectangle 23"/>
            <p:cNvSpPr/>
            <p:nvPr/>
          </p:nvSpPr>
          <p:spPr>
            <a:xfrm>
              <a:off x="10136097" y="-8467"/>
              <a:ext cx="2052728"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10371666" y="-8467"/>
              <a:ext cx="182033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9274002" y="3048000"/>
              <a:ext cx="2917998"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10232966" y="0"/>
              <a:ext cx="19558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219736" y="0"/>
              <a:ext cx="969088" cy="685800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rgbClr val="B98EBF">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A black background with blue text&#10;&#10;AI-generated content may be incorrect.">
            <a:extLst>
              <a:ext uri="{FF2B5EF4-FFF2-40B4-BE49-F238E27FC236}">
                <a16:creationId xmlns:a16="http://schemas.microsoft.com/office/drawing/2014/main" id="{C4E26D80-673B-7DBF-DF11-8A9EB805C4DC}"/>
              </a:ext>
            </a:extLst>
          </p:cNvPr>
          <p:cNvPicPr>
            <a:picLocks noGrp="1" noRot="1" noChangeAspect="1" noMove="1" noResize="1" noEditPoints="1" noAdjustHandles="1" noChangeArrowheads="1" noChangeShapeType="1" noCrop="1"/>
          </p:cNvPicPr>
          <p:nvPr userDrawn="1"/>
        </p:nvPicPr>
        <p:blipFill>
          <a:blip r:embed="rId15">
            <a:extLst>
              <a:ext uri="{28A0092B-C50C-407E-A947-70E740481C1C}">
                <a14:useLocalDpi xmlns:a14="http://schemas.microsoft.com/office/drawing/2010/main" val="0"/>
              </a:ext>
            </a:extLst>
          </a:blip>
          <a:srcRect b="10344"/>
          <a:stretch/>
        </p:blipFill>
        <p:spPr>
          <a:xfrm>
            <a:off x="9956477" y="6041363"/>
            <a:ext cx="2205512" cy="654010"/>
          </a:xfrm>
          <a:prstGeom prst="rect">
            <a:avLst/>
          </a:prstGeom>
        </p:spPr>
      </p:pic>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1">
            <a:extLst>
              <a:ext uri="{FF2B5EF4-FFF2-40B4-BE49-F238E27FC236}">
                <a16:creationId xmlns:a16="http://schemas.microsoft.com/office/drawing/2014/main" id="{2426D0B6-70A0-C03D-4F0A-4FADAC966286}"/>
              </a:ext>
            </a:extLst>
          </p:cNvPr>
          <p:cNvSpPr txBox="1">
            <a:spLocks noGrp="1" noRot="1" noMove="1" noResize="1" noEditPoints="1" noAdjustHandles="1" noChangeArrowheads="1" noChangeShapeType="1"/>
          </p:cNvSpPr>
          <p:nvPr userDrawn="1"/>
        </p:nvSpPr>
        <p:spPr>
          <a:xfrm>
            <a:off x="10287000" y="6184900"/>
            <a:ext cx="1119188" cy="256721"/>
          </a:xfrm>
          <a:prstGeom prst="rect">
            <a:avLst/>
          </a:prstGeom>
        </p:spPr>
        <p:txBody>
          <a:bodyP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b="1" kern="1200">
                <a:solidFill>
                  <a:schemeClr val="tx1"/>
                </a:solidFill>
                <a:latin typeface="Open Sans Light" pitchFamily="2" charset="0"/>
                <a:ea typeface="Open Sans Light" pitchFamily="2" charset="0"/>
                <a:cs typeface="Open Sans Light" pitchFamily="2" charset="0"/>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2pPr>
            <a:lvl3pPr marL="9144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4pPr>
            <a:lvl5pPr marL="18288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Presented by</a:t>
            </a:r>
          </a:p>
        </p:txBody>
      </p:sp>
    </p:spTree>
    <p:extLst>
      <p:ext uri="{BB962C8B-B14F-4D97-AF65-F5344CB8AC3E}">
        <p14:creationId xmlns:p14="http://schemas.microsoft.com/office/powerpoint/2010/main" val="40937848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457200" rtl="0" eaLnBrk="1" latinLnBrk="0" hangingPunct="1">
        <a:spcBef>
          <a:spcPct val="0"/>
        </a:spcBef>
        <a:buNone/>
        <a:defRPr sz="4400" b="1" kern="1200">
          <a:solidFill>
            <a:schemeClr val="tx2"/>
          </a:solidFill>
          <a:latin typeface="Oswald" panose="00000500000000000000"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600" kern="1200">
          <a:solidFill>
            <a:schemeClr val="tx1"/>
          </a:solidFill>
          <a:latin typeface="Open Sans Light" pitchFamily="2" charset="0"/>
          <a:ea typeface="Open Sans Light" pitchFamily="2" charset="0"/>
          <a:cs typeface="Open Sans Light" pitchFamily="2"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solidFill>
          <a:latin typeface="Open Sans Light" pitchFamily="2" charset="0"/>
          <a:ea typeface="Open Sans Light" pitchFamily="2" charset="0"/>
          <a:cs typeface="Open Sans Light" pitchFamily="2"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solidFill>
          <a:latin typeface="Open Sans Light" pitchFamily="2" charset="0"/>
          <a:ea typeface="Open Sans Light" pitchFamily="2" charset="0"/>
          <a:cs typeface="Open Sans Light" pitchFamily="2"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solidFill>
          <a:latin typeface="Open Sans Light" pitchFamily="2" charset="0"/>
          <a:ea typeface="Open Sans Light" pitchFamily="2" charset="0"/>
          <a:cs typeface="Open Sans Light" pitchFamily="2"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p:nvGrpSpPr>
        <p:grpSpPr>
          <a:xfrm>
            <a:off x="-3179" y="-8467"/>
            <a:ext cx="12195180" cy="6875616"/>
            <a:chOff x="-3179" y="-8467"/>
            <a:chExt cx="12195180" cy="6875616"/>
          </a:xfrm>
        </p:grpSpPr>
        <p:sp>
          <p:nvSpPr>
            <p:cNvPr id="22" name="Rectangle 23"/>
            <p:cNvSpPr/>
            <p:nvPr/>
          </p:nvSpPr>
          <p:spPr>
            <a:xfrm rot="5400000">
              <a:off x="5696323" y="341861"/>
              <a:ext cx="796176" cy="1219517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rot="5400000">
              <a:off x="5686091" y="331632"/>
              <a:ext cx="816638" cy="1219517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B98EBF">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rot="5400000">
              <a:off x="3714793" y="2326568"/>
              <a:ext cx="816638" cy="8246226"/>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rot="5400000">
              <a:off x="5640549" y="313755"/>
              <a:ext cx="904548" cy="12192004"/>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rot="5400000" flipV="1">
              <a:off x="5796314" y="468412"/>
              <a:ext cx="599371" cy="12192003"/>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rot="5400000" flipV="1">
              <a:off x="9512115" y="4187264"/>
              <a:ext cx="1131364" cy="4228406"/>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5400000">
              <a:off x="1198033" y="-12065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 name="Picture 9" descr="A black background with blue text&#10;&#10;AI-generated content may be incorrect.">
            <a:extLst>
              <a:ext uri="{FF2B5EF4-FFF2-40B4-BE49-F238E27FC236}">
                <a16:creationId xmlns:a16="http://schemas.microsoft.com/office/drawing/2014/main" id="{31F374ED-DB86-7C6D-28F8-722F0C100525}"/>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Lst>
          </a:blip>
          <a:srcRect b="9791"/>
          <a:stretch/>
        </p:blipFill>
        <p:spPr>
          <a:xfrm>
            <a:off x="9909398" y="6104834"/>
            <a:ext cx="2205512" cy="658044"/>
          </a:xfrm>
          <a:prstGeom prst="rect">
            <a:avLst/>
          </a:prstGeom>
        </p:spPr>
      </p:pic>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5" name="Text Placeholder 11">
            <a:extLst>
              <a:ext uri="{FF2B5EF4-FFF2-40B4-BE49-F238E27FC236}">
                <a16:creationId xmlns:a16="http://schemas.microsoft.com/office/drawing/2014/main" id="{08DC2859-F5FE-17E3-6966-6CA899F6CAAC}"/>
              </a:ext>
            </a:extLst>
          </p:cNvPr>
          <p:cNvSpPr txBox="1">
            <a:spLocks noGrp="1" noRot="1" noMove="1" noResize="1" noEditPoints="1" noAdjustHandles="1" noChangeArrowheads="1" noChangeShapeType="1"/>
          </p:cNvSpPr>
          <p:nvPr userDrawn="1"/>
        </p:nvSpPr>
        <p:spPr>
          <a:xfrm>
            <a:off x="10287000" y="6184900"/>
            <a:ext cx="1119188" cy="256721"/>
          </a:xfrm>
          <a:prstGeom prst="rect">
            <a:avLst/>
          </a:prstGeom>
        </p:spPr>
        <p:txBody>
          <a:bodyP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b="1" kern="1200">
                <a:solidFill>
                  <a:schemeClr val="tx1"/>
                </a:solidFill>
                <a:latin typeface="Open Sans Light" pitchFamily="2" charset="0"/>
                <a:ea typeface="Open Sans Light" pitchFamily="2" charset="0"/>
                <a:cs typeface="Open Sans Light" pitchFamily="2" charset="0"/>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2pPr>
            <a:lvl3pPr marL="9144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4pPr>
            <a:lvl5pPr marL="18288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Presented by</a:t>
            </a:r>
          </a:p>
        </p:txBody>
      </p:sp>
    </p:spTree>
    <p:extLst>
      <p:ext uri="{BB962C8B-B14F-4D97-AF65-F5344CB8AC3E}">
        <p14:creationId xmlns:p14="http://schemas.microsoft.com/office/powerpoint/2010/main" val="387677704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txStyles>
    <p:titleStyle>
      <a:lvl1pPr algn="l" defTabSz="457200" rtl="0" eaLnBrk="1" latinLnBrk="0" hangingPunct="1">
        <a:spcBef>
          <a:spcPct val="0"/>
        </a:spcBef>
        <a:buNone/>
        <a:defRPr sz="4400" b="1" kern="1200">
          <a:solidFill>
            <a:schemeClr val="tx2"/>
          </a:solidFill>
          <a:latin typeface="Oswald" panose="00000500000000000000"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600" kern="1200">
          <a:solidFill>
            <a:schemeClr val="tx1"/>
          </a:solidFill>
          <a:latin typeface="Open Sans Light" pitchFamily="2" charset="0"/>
          <a:ea typeface="Open Sans Light" pitchFamily="2" charset="0"/>
          <a:cs typeface="Open Sans Light" pitchFamily="2"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solidFill>
          <a:latin typeface="Open Sans Light" pitchFamily="2" charset="0"/>
          <a:ea typeface="Open Sans Light" pitchFamily="2" charset="0"/>
          <a:cs typeface="Open Sans Light" pitchFamily="2"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solidFill>
          <a:latin typeface="Open Sans Light" pitchFamily="2" charset="0"/>
          <a:ea typeface="Open Sans Light" pitchFamily="2" charset="0"/>
          <a:cs typeface="Open Sans Light" pitchFamily="2"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solidFill>
          <a:latin typeface="Open Sans Light" pitchFamily="2" charset="0"/>
          <a:ea typeface="Open Sans Light" pitchFamily="2" charset="0"/>
          <a:cs typeface="Open Sans Light" pitchFamily="2"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p:nvGrpSpPr>
        <p:grpSpPr>
          <a:xfrm>
            <a:off x="0" y="0"/>
            <a:ext cx="12192003" cy="6854901"/>
            <a:chOff x="-4084" y="44904"/>
            <a:chExt cx="12192003" cy="6854901"/>
          </a:xfrm>
        </p:grpSpPr>
        <p:sp>
          <p:nvSpPr>
            <p:cNvPr id="22" name="Rectangle 23"/>
            <p:cNvSpPr/>
            <p:nvPr/>
          </p:nvSpPr>
          <p:spPr>
            <a:xfrm rot="5400000">
              <a:off x="5692240" y="345945"/>
              <a:ext cx="796176" cy="1218701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rot="5400000">
              <a:off x="5684049" y="386739"/>
              <a:ext cx="816638" cy="12191095"/>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rot="5400000">
              <a:off x="3714793" y="2367388"/>
              <a:ext cx="816638" cy="8246226"/>
            </a:xfrm>
            <a:prstGeom prst="triangle">
              <a:avLst>
                <a:gd name="adj" fmla="val 100000"/>
              </a:avLst>
            </a:prstGeom>
            <a:solidFill>
              <a:schemeClr val="tx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rot="5400000">
              <a:off x="5640094" y="346865"/>
              <a:ext cx="904548" cy="12191095"/>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rot="5400000" flipV="1">
              <a:off x="5792232" y="501068"/>
              <a:ext cx="599371" cy="12192003"/>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B98EBF">
                <a:alpha val="64706"/>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rot="5400000" flipV="1">
              <a:off x="9510073" y="4221962"/>
              <a:ext cx="1131364" cy="4224322"/>
            </a:xfrm>
            <a:prstGeom prst="triangle">
              <a:avLst>
                <a:gd name="adj" fmla="val 100000"/>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5400000">
              <a:off x="1193950" y="-1153129"/>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pic>
        <p:nvPicPr>
          <p:cNvPr id="10" name="Picture 9" descr="A black background with blue text&#10;&#10;AI-generated content may be incorrect.">
            <a:extLst>
              <a:ext uri="{FF2B5EF4-FFF2-40B4-BE49-F238E27FC236}">
                <a16:creationId xmlns:a16="http://schemas.microsoft.com/office/drawing/2014/main" id="{31F374ED-DB86-7C6D-28F8-722F0C100525}"/>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Lst>
          </a:blip>
          <a:srcRect b="10633"/>
          <a:stretch/>
        </p:blipFill>
        <p:spPr>
          <a:xfrm>
            <a:off x="9933333" y="6068592"/>
            <a:ext cx="2205512" cy="651907"/>
          </a:xfrm>
          <a:prstGeom prst="rect">
            <a:avLst/>
          </a:prstGeom>
        </p:spPr>
      </p:pic>
      <p:sp>
        <p:nvSpPr>
          <p:cNvPr id="5" name="Text Placeholder 11">
            <a:extLst>
              <a:ext uri="{FF2B5EF4-FFF2-40B4-BE49-F238E27FC236}">
                <a16:creationId xmlns:a16="http://schemas.microsoft.com/office/drawing/2014/main" id="{536E47E0-C3DA-75DB-E5B9-45EE846648CE}"/>
              </a:ext>
            </a:extLst>
          </p:cNvPr>
          <p:cNvSpPr txBox="1">
            <a:spLocks noGrp="1" noRot="1" noMove="1" noResize="1" noEditPoints="1" noAdjustHandles="1" noChangeArrowheads="1" noChangeShapeType="1"/>
          </p:cNvSpPr>
          <p:nvPr userDrawn="1"/>
        </p:nvSpPr>
        <p:spPr>
          <a:xfrm>
            <a:off x="10287000" y="6184900"/>
            <a:ext cx="1119188" cy="256721"/>
          </a:xfrm>
          <a:prstGeom prst="rect">
            <a:avLst/>
          </a:prstGeom>
        </p:spPr>
        <p:txBody>
          <a:bodyP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b="1" kern="1200">
                <a:solidFill>
                  <a:schemeClr val="tx1"/>
                </a:solidFill>
                <a:latin typeface="Open Sans Light" pitchFamily="2" charset="0"/>
                <a:ea typeface="Open Sans Light" pitchFamily="2" charset="0"/>
                <a:cs typeface="Open Sans Light" pitchFamily="2" charset="0"/>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2pPr>
            <a:lvl3pPr marL="9144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4pPr>
            <a:lvl5pPr marL="18288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Presented by</a:t>
            </a:r>
          </a:p>
        </p:txBody>
      </p:sp>
    </p:spTree>
    <p:extLst>
      <p:ext uri="{BB962C8B-B14F-4D97-AF65-F5344CB8AC3E}">
        <p14:creationId xmlns:p14="http://schemas.microsoft.com/office/powerpoint/2010/main" val="162170032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txStyles>
    <p:titleStyle>
      <a:lvl1pPr algn="l" defTabSz="457200" rtl="0" eaLnBrk="1" latinLnBrk="0" hangingPunct="1">
        <a:spcBef>
          <a:spcPct val="0"/>
        </a:spcBef>
        <a:buNone/>
        <a:defRPr sz="4400" b="1" kern="1200">
          <a:solidFill>
            <a:schemeClr val="tx2"/>
          </a:solidFill>
          <a:latin typeface="Oswald" panose="00000500000000000000"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600" kern="1200">
          <a:solidFill>
            <a:schemeClr val="tx1"/>
          </a:solidFill>
          <a:latin typeface="Open Sans Light" pitchFamily="2" charset="0"/>
          <a:ea typeface="Open Sans Light" pitchFamily="2" charset="0"/>
          <a:cs typeface="Open Sans Light" pitchFamily="2"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solidFill>
          <a:latin typeface="Open Sans Light" pitchFamily="2" charset="0"/>
          <a:ea typeface="Open Sans Light" pitchFamily="2" charset="0"/>
          <a:cs typeface="Open Sans Light" pitchFamily="2"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solidFill>
          <a:latin typeface="Open Sans Light" pitchFamily="2" charset="0"/>
          <a:ea typeface="Open Sans Light" pitchFamily="2" charset="0"/>
          <a:cs typeface="Open Sans Light" pitchFamily="2"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solidFill>
          <a:latin typeface="Open Sans Light" pitchFamily="2" charset="0"/>
          <a:ea typeface="Open Sans Light" pitchFamily="2" charset="0"/>
          <a:cs typeface="Open Sans Light" pitchFamily="2"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sp>
          <p:nvSpPr>
            <p:cNvPr id="22" name="Rectangle 23"/>
            <p:cNvSpPr/>
            <p:nvPr/>
          </p:nvSpPr>
          <p:spPr>
            <a:xfrm>
              <a:off x="10136097" y="-8467"/>
              <a:ext cx="2052728"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10371666" y="-8467"/>
              <a:ext cx="182033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9274002" y="3048000"/>
              <a:ext cx="2917998"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10232966" y="0"/>
              <a:ext cx="19558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219736" y="-8467"/>
              <a:ext cx="969088"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pic>
        <p:nvPicPr>
          <p:cNvPr id="10" name="Picture 9" descr="A black background with blue text&#10;&#10;AI-generated content may be incorrect.">
            <a:extLst>
              <a:ext uri="{FF2B5EF4-FFF2-40B4-BE49-F238E27FC236}">
                <a16:creationId xmlns:a16="http://schemas.microsoft.com/office/drawing/2014/main" id="{31F374ED-DB86-7C6D-28F8-722F0C100525}"/>
              </a:ext>
            </a:extLst>
          </p:cNvPr>
          <p:cNvPicPr>
            <a:picLocks noGrp="1" noRot="1" noChangeAspect="1" noMove="1" noResize="1" noEditPoints="1" noAdjustHandles="1" noChangeArrowheads="1" noChangeShapeType="1" noCrop="1"/>
          </p:cNvPicPr>
          <p:nvPr userDrawn="1"/>
        </p:nvPicPr>
        <p:blipFill>
          <a:blip r:embed="rId17">
            <a:extLst>
              <a:ext uri="{28A0092B-C50C-407E-A947-70E740481C1C}">
                <a14:useLocalDpi xmlns:a14="http://schemas.microsoft.com/office/drawing/2010/main" val="0"/>
              </a:ext>
            </a:extLst>
          </a:blip>
          <a:srcRect b="10344"/>
          <a:stretch/>
        </p:blipFill>
        <p:spPr>
          <a:xfrm>
            <a:off x="9956477" y="6041363"/>
            <a:ext cx="2205512" cy="654010"/>
          </a:xfrm>
          <a:prstGeom prst="rect">
            <a:avLst/>
          </a:prstGeom>
        </p:spPr>
      </p:pic>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a:extLst>
              <a:ext uri="{FF2B5EF4-FFF2-40B4-BE49-F238E27FC236}">
                <a16:creationId xmlns:a16="http://schemas.microsoft.com/office/drawing/2014/main" id="{7B2F0A30-0D9C-D52A-DD40-FB58B503A583}"/>
              </a:ext>
            </a:extLst>
          </p:cNvPr>
          <p:cNvSpPr txBox="1">
            <a:spLocks noGrp="1" noRot="1" noMove="1" noResize="1" noEditPoints="1" noAdjustHandles="1" noChangeArrowheads="1" noChangeShapeType="1"/>
          </p:cNvSpPr>
          <p:nvPr userDrawn="1"/>
        </p:nvSpPr>
        <p:spPr>
          <a:xfrm>
            <a:off x="10287000" y="6184900"/>
            <a:ext cx="1119188" cy="256721"/>
          </a:xfrm>
          <a:prstGeom prst="rect">
            <a:avLst/>
          </a:prstGeom>
        </p:spPr>
        <p:txBody>
          <a:bodyP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b="1" kern="1200">
                <a:solidFill>
                  <a:schemeClr val="tx1"/>
                </a:solidFill>
                <a:latin typeface="Open Sans Light" pitchFamily="2" charset="0"/>
                <a:ea typeface="Open Sans Light" pitchFamily="2" charset="0"/>
                <a:cs typeface="Open Sans Light" pitchFamily="2" charset="0"/>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2pPr>
            <a:lvl3pPr marL="9144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4pPr>
            <a:lvl5pPr marL="18288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Presented by</a:t>
            </a:r>
          </a:p>
        </p:txBody>
      </p:sp>
    </p:spTree>
    <p:extLst>
      <p:ext uri="{BB962C8B-B14F-4D97-AF65-F5344CB8AC3E}">
        <p14:creationId xmlns:p14="http://schemas.microsoft.com/office/powerpoint/2010/main" val="173807004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Lst>
  <p:txStyles>
    <p:titleStyle>
      <a:lvl1pPr algn="l" defTabSz="457200" rtl="0" eaLnBrk="1" latinLnBrk="0" hangingPunct="1">
        <a:spcBef>
          <a:spcPct val="0"/>
        </a:spcBef>
        <a:buNone/>
        <a:defRPr sz="4000" b="1" kern="1200">
          <a:solidFill>
            <a:schemeClr val="tx2"/>
          </a:solidFill>
          <a:latin typeface="Oswald" panose="00000500000000000000"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600" kern="1200">
          <a:solidFill>
            <a:schemeClr val="tx1"/>
          </a:solidFill>
          <a:latin typeface="Open Sans Light" pitchFamily="2" charset="0"/>
          <a:ea typeface="Open Sans Light" pitchFamily="2" charset="0"/>
          <a:cs typeface="Open Sans Light" pitchFamily="2"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solidFill>
          <a:latin typeface="Open Sans Light" pitchFamily="2" charset="0"/>
          <a:ea typeface="Open Sans Light" pitchFamily="2" charset="0"/>
          <a:cs typeface="Open Sans Light" pitchFamily="2"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solidFill>
          <a:latin typeface="Open Sans Light" pitchFamily="2" charset="0"/>
          <a:ea typeface="Open Sans Light" pitchFamily="2" charset="0"/>
          <a:cs typeface="Open Sans Light" pitchFamily="2"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solidFill>
          <a:latin typeface="Open Sans Light" pitchFamily="2" charset="0"/>
          <a:ea typeface="Open Sans Light" pitchFamily="2" charset="0"/>
          <a:cs typeface="Open Sans Light" pitchFamily="2"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5.xml"/><Relationship Id="rId5" Type="http://schemas.openxmlformats.org/officeDocument/2006/relationships/hyperlink" Target="https://creativecommons.org/licenses/by-nc-nd/3.0/" TargetMode="External"/><Relationship Id="rId4" Type="http://schemas.openxmlformats.org/officeDocument/2006/relationships/hyperlink" Target="https://roon1305.deviantart.com/art/Yoda-45129231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hyperlink" Target="https://www.wallpaperflare.com/narendra-modi-prime-minister-presentation-indium-portrait-wallpaper-hss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hyperlink" Target="https://creativecommons.org/licenses/by-sa/3.0/" TargetMode="External"/><Relationship Id="rId4" Type="http://schemas.openxmlformats.org/officeDocument/2006/relationships/hyperlink" Target="http://thegrandmalogbook.blogspot.com/2018/03/albus-dumbledore-wisdom-and-intelligence.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www.wallpaperflare.com/superman-action-figure-render-black-uniform-clark-kent-action-figures-wallpaper-mru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hyperlink" Target="https://www.wallpaperflare.com/vitruvian-man-night-illuminated-sky-nature-no-people-motion-wallpaper-pani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5.xml"/><Relationship Id="rId5" Type="http://schemas.openxmlformats.org/officeDocument/2006/relationships/hyperlink" Target="https://creativecommons.org/licenses/by-nc-sa/3.0/" TargetMode="External"/><Relationship Id="rId4" Type="http://schemas.openxmlformats.org/officeDocument/2006/relationships/hyperlink" Target="https://www.film-rezensionen.de/2017/10/mula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5.xml"/><Relationship Id="rId5" Type="http://schemas.openxmlformats.org/officeDocument/2006/relationships/hyperlink" Target="https://creativecommons.org/licenses/by/3.0/" TargetMode="External"/><Relationship Id="rId4" Type="http://schemas.openxmlformats.org/officeDocument/2006/relationships/hyperlink" Target="https://sketchfab.com/3d-models/mr-krabs-65c9491c211e4bec97995bf534df633f"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5.svg"/><Relationship Id="rId5" Type="http://schemas.openxmlformats.org/officeDocument/2006/relationships/image" Target="../media/image1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3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hyperlink" Target="https://creativecommons.org/licenses/by-nc-nd/3.0/" TargetMode="External"/><Relationship Id="rId4" Type="http://schemas.openxmlformats.org/officeDocument/2006/relationships/hyperlink" Target="http://x-zelfa.deviantart.com/art/Scar-31124755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hyperlink" Target="https://creativecommons.org/licenses/by-nc-nd/3.0/" TargetMode="External"/><Relationship Id="rId4" Type="http://schemas.openxmlformats.org/officeDocument/2006/relationships/hyperlink" Target="http://www.wired.it/play/libri/2016/10/10/50-curiosita-harry-pot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437D6-CBB5-1A2D-4D0C-4A276C513AEF}"/>
              </a:ext>
            </a:extLst>
          </p:cNvPr>
          <p:cNvSpPr>
            <a:spLocks noGrp="1"/>
          </p:cNvSpPr>
          <p:nvPr>
            <p:ph type="ctrTitle"/>
          </p:nvPr>
        </p:nvSpPr>
        <p:spPr/>
        <p:txBody>
          <a:bodyPr/>
          <a:lstStyle/>
          <a:p>
            <a:r>
              <a:rPr lang="en-US"/>
              <a:t>Trainer Action Pack</a:t>
            </a:r>
          </a:p>
        </p:txBody>
      </p:sp>
      <p:sp>
        <p:nvSpPr>
          <p:cNvPr id="3" name="Subtitle 2">
            <a:extLst>
              <a:ext uri="{FF2B5EF4-FFF2-40B4-BE49-F238E27FC236}">
                <a16:creationId xmlns:a16="http://schemas.microsoft.com/office/drawing/2014/main" id="{5DA5D1F3-2F06-0B86-14AE-A405CC081936}"/>
              </a:ext>
            </a:extLst>
          </p:cNvPr>
          <p:cNvSpPr>
            <a:spLocks noGrp="1"/>
          </p:cNvSpPr>
          <p:nvPr>
            <p:ph type="subTitle" idx="1"/>
          </p:nvPr>
        </p:nvSpPr>
        <p:spPr/>
        <p:txBody>
          <a:bodyPr/>
          <a:lstStyle/>
          <a:p>
            <a:r>
              <a:rPr lang="en-US"/>
              <a:t>A Guide to the Session</a:t>
            </a:r>
          </a:p>
        </p:txBody>
      </p:sp>
      <p:sp>
        <p:nvSpPr>
          <p:cNvPr id="4" name="Text Placeholder 3">
            <a:extLst>
              <a:ext uri="{FF2B5EF4-FFF2-40B4-BE49-F238E27FC236}">
                <a16:creationId xmlns:a16="http://schemas.microsoft.com/office/drawing/2014/main" id="{F79BE0D0-547F-BF05-4710-A4C8325601F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4570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4BCDE-0A45-DF58-598B-5330EB1203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341963-E278-20A8-9C89-A7632F19E8A5}"/>
              </a:ext>
            </a:extLst>
          </p:cNvPr>
          <p:cNvSpPr>
            <a:spLocks noGrp="1"/>
          </p:cNvSpPr>
          <p:nvPr>
            <p:ph type="title"/>
          </p:nvPr>
        </p:nvSpPr>
        <p:spPr>
          <a:xfrm>
            <a:off x="1024806" y="931676"/>
            <a:ext cx="3854528" cy="803921"/>
          </a:xfrm>
        </p:spPr>
        <p:txBody>
          <a:bodyPr/>
          <a:lstStyle/>
          <a:p>
            <a:pPr algn="ctr"/>
            <a:r>
              <a:rPr lang="en-US" dirty="0"/>
              <a:t>Coaching</a:t>
            </a:r>
          </a:p>
        </p:txBody>
      </p:sp>
      <p:pic>
        <p:nvPicPr>
          <p:cNvPr id="7" name="Content Placeholder 6">
            <a:extLst>
              <a:ext uri="{FF2B5EF4-FFF2-40B4-BE49-F238E27FC236}">
                <a16:creationId xmlns:a16="http://schemas.microsoft.com/office/drawing/2014/main" id="{8D1849F2-EF75-EA9C-BA23-6674C6C716D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0744" b="10744"/>
          <a:stretch/>
        </p:blipFill>
        <p:spPr>
          <a:xfrm>
            <a:off x="6268597" y="1030632"/>
            <a:ext cx="4693064" cy="3684588"/>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B4CCC700-6E47-2265-6A42-25741C2C4FCC}"/>
              </a:ext>
            </a:extLst>
          </p:cNvPr>
          <p:cNvSpPr>
            <a:spLocks noGrp="1"/>
          </p:cNvSpPr>
          <p:nvPr>
            <p:ph type="body" sz="half" idx="2"/>
          </p:nvPr>
        </p:nvSpPr>
        <p:spPr>
          <a:xfrm>
            <a:off x="891879" y="2064849"/>
            <a:ext cx="4120382" cy="3861475"/>
          </a:xfrm>
        </p:spPr>
        <p:txBody>
          <a:bodyPr>
            <a:normAutofit/>
          </a:bodyPr>
          <a:lstStyle/>
          <a:p>
            <a:pPr algn="ctr"/>
            <a:r>
              <a:rPr lang="en-US" i="1" dirty="0"/>
              <a:t>"Let me help you grow" </a:t>
            </a:r>
          </a:p>
          <a:p>
            <a:pPr algn="ctr"/>
            <a:endParaRPr lang="en-US" i="1" dirty="0"/>
          </a:p>
          <a:p>
            <a:pPr algn="ctr"/>
            <a:r>
              <a:rPr lang="en-US" dirty="0"/>
              <a:t> Individual development through mentorship</a:t>
            </a:r>
          </a:p>
        </p:txBody>
      </p:sp>
      <p:sp>
        <p:nvSpPr>
          <p:cNvPr id="8" name="TextBox 7">
            <a:extLst>
              <a:ext uri="{FF2B5EF4-FFF2-40B4-BE49-F238E27FC236}">
                <a16:creationId xmlns:a16="http://schemas.microsoft.com/office/drawing/2014/main" id="{D5D80A5E-9399-C4B6-CE39-38C3678957FD}"/>
              </a:ext>
            </a:extLst>
          </p:cNvPr>
          <p:cNvSpPr txBox="1"/>
          <p:nvPr/>
        </p:nvSpPr>
        <p:spPr>
          <a:xfrm>
            <a:off x="6041578" y="4946052"/>
            <a:ext cx="5147102" cy="1077218"/>
          </a:xfrm>
          <a:prstGeom prst="rect">
            <a:avLst/>
          </a:prstGeom>
          <a:noFill/>
        </p:spPr>
        <p:txBody>
          <a:bodyPr wrap="square" rtlCol="0">
            <a:spAutoFit/>
          </a:bodyPr>
          <a:lstStyle/>
          <a:p>
            <a:pPr algn="ctr"/>
            <a:r>
              <a:rPr lang="en-US" sz="3200" dirty="0">
                <a:latin typeface="Open Sans Light" pitchFamily="2" charset="0"/>
                <a:ea typeface="Open Sans Light" pitchFamily="2" charset="0"/>
                <a:cs typeface="Open Sans Light" pitchFamily="2" charset="0"/>
              </a:rPr>
              <a:t> Focuses on personal development and potential </a:t>
            </a:r>
          </a:p>
        </p:txBody>
      </p:sp>
      <p:sp>
        <p:nvSpPr>
          <p:cNvPr id="4" name="TextBox 3">
            <a:extLst>
              <a:ext uri="{FF2B5EF4-FFF2-40B4-BE49-F238E27FC236}">
                <a16:creationId xmlns:a16="http://schemas.microsoft.com/office/drawing/2014/main" id="{8DB3FC6F-05E0-D761-BDFE-0782625C7678}"/>
              </a:ext>
            </a:extLst>
          </p:cNvPr>
          <p:cNvSpPr txBox="1"/>
          <p:nvPr/>
        </p:nvSpPr>
        <p:spPr>
          <a:xfrm>
            <a:off x="6268597" y="4715220"/>
            <a:ext cx="4693064" cy="230832"/>
          </a:xfrm>
          <a:prstGeom prst="rect">
            <a:avLst/>
          </a:prstGeom>
          <a:noFill/>
        </p:spPr>
        <p:txBody>
          <a:bodyPr wrap="square" rtlCol="0">
            <a:spAutoFit/>
          </a:bodyPr>
          <a:lstStyle/>
          <a:p>
            <a:r>
              <a:rPr lang="en-US" sz="900" dirty="0">
                <a:hlinkClick r:id="rId4" tooltip="https://roon1305.deviantart.com/art/Yoda-451292310"/>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103813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8B20C-79C2-F928-04A7-3C50C7F8B2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C0FA8F-AF03-4E01-D2FA-C03CFBFAC354}"/>
              </a:ext>
            </a:extLst>
          </p:cNvPr>
          <p:cNvSpPr>
            <a:spLocks noGrp="1"/>
          </p:cNvSpPr>
          <p:nvPr>
            <p:ph type="title"/>
          </p:nvPr>
        </p:nvSpPr>
        <p:spPr>
          <a:xfrm>
            <a:off x="1024806" y="931676"/>
            <a:ext cx="3854528" cy="803921"/>
          </a:xfrm>
        </p:spPr>
        <p:txBody>
          <a:bodyPr/>
          <a:lstStyle/>
          <a:p>
            <a:pPr algn="ctr"/>
            <a:r>
              <a:rPr lang="en-US" dirty="0"/>
              <a:t>Democratic</a:t>
            </a:r>
          </a:p>
        </p:txBody>
      </p:sp>
      <p:pic>
        <p:nvPicPr>
          <p:cNvPr id="7" name="Content Placeholder 6">
            <a:extLst>
              <a:ext uri="{FF2B5EF4-FFF2-40B4-BE49-F238E27FC236}">
                <a16:creationId xmlns:a16="http://schemas.microsoft.com/office/drawing/2014/main" id="{6D489DD9-015F-0FF3-70F9-300EB3A6406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221" r="14221"/>
          <a:stretch/>
        </p:blipFill>
        <p:spPr>
          <a:xfrm>
            <a:off x="6268597" y="1030632"/>
            <a:ext cx="4693064" cy="3684588"/>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C1774BF7-7200-E0E3-1F1D-7D36CEB64D37}"/>
              </a:ext>
            </a:extLst>
          </p:cNvPr>
          <p:cNvSpPr>
            <a:spLocks noGrp="1"/>
          </p:cNvSpPr>
          <p:nvPr>
            <p:ph type="body" sz="half" idx="2"/>
          </p:nvPr>
        </p:nvSpPr>
        <p:spPr>
          <a:xfrm>
            <a:off x="891879" y="2064849"/>
            <a:ext cx="4120382" cy="3861475"/>
          </a:xfrm>
        </p:spPr>
        <p:txBody>
          <a:bodyPr>
            <a:normAutofit/>
          </a:bodyPr>
          <a:lstStyle/>
          <a:p>
            <a:pPr algn="ctr"/>
            <a:r>
              <a:rPr lang="en-US" i="1" dirty="0"/>
              <a:t>"Let's decide together" </a:t>
            </a:r>
          </a:p>
          <a:p>
            <a:pPr algn="ctr"/>
            <a:endParaRPr lang="en-US" i="1" dirty="0"/>
          </a:p>
          <a:p>
            <a:pPr algn="ctr"/>
            <a:r>
              <a:rPr lang="en-US" dirty="0"/>
              <a:t>Shared decision-making and collaboration </a:t>
            </a:r>
          </a:p>
        </p:txBody>
      </p:sp>
      <p:sp>
        <p:nvSpPr>
          <p:cNvPr id="8" name="TextBox 7">
            <a:extLst>
              <a:ext uri="{FF2B5EF4-FFF2-40B4-BE49-F238E27FC236}">
                <a16:creationId xmlns:a16="http://schemas.microsoft.com/office/drawing/2014/main" id="{9D6DEEAB-1535-B49A-E7AC-A7C6A5CF97E3}"/>
              </a:ext>
            </a:extLst>
          </p:cNvPr>
          <p:cNvSpPr txBox="1"/>
          <p:nvPr/>
        </p:nvSpPr>
        <p:spPr>
          <a:xfrm>
            <a:off x="6041578" y="4946052"/>
            <a:ext cx="5147102" cy="1077218"/>
          </a:xfrm>
          <a:prstGeom prst="rect">
            <a:avLst/>
          </a:prstGeom>
          <a:noFill/>
        </p:spPr>
        <p:txBody>
          <a:bodyPr wrap="square" rtlCol="0">
            <a:spAutoFit/>
          </a:bodyPr>
          <a:lstStyle/>
          <a:p>
            <a:pPr algn="ctr"/>
            <a:r>
              <a:rPr lang="en-US" sz="3200" dirty="0">
                <a:latin typeface="Open Sans Light" pitchFamily="2" charset="0"/>
                <a:ea typeface="Open Sans Light" pitchFamily="2" charset="0"/>
                <a:cs typeface="Open Sans Light" pitchFamily="2" charset="0"/>
              </a:rPr>
              <a:t> Values input from all in decision-making </a:t>
            </a:r>
          </a:p>
        </p:txBody>
      </p:sp>
    </p:spTree>
    <p:extLst>
      <p:ext uri="{BB962C8B-B14F-4D97-AF65-F5344CB8AC3E}">
        <p14:creationId xmlns:p14="http://schemas.microsoft.com/office/powerpoint/2010/main" val="14100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97B00-C674-5539-35F6-D8CCE519AE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BDA499-1FF6-C34F-57E3-93F4368F4C22}"/>
              </a:ext>
            </a:extLst>
          </p:cNvPr>
          <p:cNvSpPr>
            <a:spLocks noGrp="1"/>
          </p:cNvSpPr>
          <p:nvPr>
            <p:ph type="title"/>
          </p:nvPr>
        </p:nvSpPr>
        <p:spPr>
          <a:xfrm>
            <a:off x="1024806" y="931676"/>
            <a:ext cx="3854528" cy="803921"/>
          </a:xfrm>
        </p:spPr>
        <p:txBody>
          <a:bodyPr/>
          <a:lstStyle/>
          <a:p>
            <a:pPr algn="ctr"/>
            <a:r>
              <a:rPr lang="en-US" dirty="0"/>
              <a:t>Laissez-faire</a:t>
            </a:r>
          </a:p>
        </p:txBody>
      </p:sp>
      <p:pic>
        <p:nvPicPr>
          <p:cNvPr id="7" name="Content Placeholder 6">
            <a:extLst>
              <a:ext uri="{FF2B5EF4-FFF2-40B4-BE49-F238E27FC236}">
                <a16:creationId xmlns:a16="http://schemas.microsoft.com/office/drawing/2014/main" id="{CA75AF71-C9B0-7FC6-0C87-A974F7CDF23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36" r="2236"/>
          <a:stretch/>
        </p:blipFill>
        <p:spPr>
          <a:xfrm>
            <a:off x="6268597" y="1030632"/>
            <a:ext cx="4693064" cy="3684588"/>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2D26BEF6-DFCC-10B8-4E6E-F6A15C11C4D8}"/>
              </a:ext>
            </a:extLst>
          </p:cNvPr>
          <p:cNvSpPr>
            <a:spLocks noGrp="1"/>
          </p:cNvSpPr>
          <p:nvPr>
            <p:ph type="body" sz="half" idx="2"/>
          </p:nvPr>
        </p:nvSpPr>
        <p:spPr>
          <a:xfrm>
            <a:off x="891879" y="2064849"/>
            <a:ext cx="4120382" cy="3861475"/>
          </a:xfrm>
        </p:spPr>
        <p:txBody>
          <a:bodyPr>
            <a:normAutofit/>
          </a:bodyPr>
          <a:lstStyle/>
          <a:p>
            <a:pPr algn="ctr"/>
            <a:r>
              <a:rPr lang="en-US" i="1" dirty="0"/>
              <a:t>"You've got this“</a:t>
            </a:r>
          </a:p>
          <a:p>
            <a:pPr algn="ctr"/>
            <a:endParaRPr lang="en-US" i="1" dirty="0"/>
          </a:p>
          <a:p>
            <a:pPr algn="ctr"/>
            <a:r>
              <a:rPr lang="en-US" dirty="0"/>
              <a:t> Hands-off approach with full autonomy </a:t>
            </a:r>
          </a:p>
        </p:txBody>
      </p:sp>
      <p:sp>
        <p:nvSpPr>
          <p:cNvPr id="8" name="TextBox 7">
            <a:extLst>
              <a:ext uri="{FF2B5EF4-FFF2-40B4-BE49-F238E27FC236}">
                <a16:creationId xmlns:a16="http://schemas.microsoft.com/office/drawing/2014/main" id="{A586C694-7AA4-4FD8-32D1-CEA8FD0B78C1}"/>
              </a:ext>
            </a:extLst>
          </p:cNvPr>
          <p:cNvSpPr txBox="1"/>
          <p:nvPr/>
        </p:nvSpPr>
        <p:spPr>
          <a:xfrm>
            <a:off x="6041578" y="4946052"/>
            <a:ext cx="5147102" cy="1077218"/>
          </a:xfrm>
          <a:prstGeom prst="rect">
            <a:avLst/>
          </a:prstGeom>
          <a:noFill/>
        </p:spPr>
        <p:txBody>
          <a:bodyPr wrap="square" rtlCol="0">
            <a:spAutoFit/>
          </a:bodyPr>
          <a:lstStyle/>
          <a:p>
            <a:pPr algn="ctr"/>
            <a:r>
              <a:rPr lang="en-US" sz="3200" dirty="0">
                <a:latin typeface="Open Sans Light" pitchFamily="2" charset="0"/>
                <a:ea typeface="Open Sans Light" pitchFamily="2" charset="0"/>
                <a:cs typeface="Open Sans Light" pitchFamily="2" charset="0"/>
              </a:rPr>
              <a:t>Allows significant independence</a:t>
            </a:r>
          </a:p>
        </p:txBody>
      </p:sp>
      <p:sp>
        <p:nvSpPr>
          <p:cNvPr id="2" name="TextBox 1">
            <a:extLst>
              <a:ext uri="{FF2B5EF4-FFF2-40B4-BE49-F238E27FC236}">
                <a16:creationId xmlns:a16="http://schemas.microsoft.com/office/drawing/2014/main" id="{5D92228A-DA32-9D29-5F9C-526417B891AB}"/>
              </a:ext>
            </a:extLst>
          </p:cNvPr>
          <p:cNvSpPr txBox="1"/>
          <p:nvPr/>
        </p:nvSpPr>
        <p:spPr>
          <a:xfrm>
            <a:off x="6268597" y="4715220"/>
            <a:ext cx="4693064" cy="230832"/>
          </a:xfrm>
          <a:prstGeom prst="rect">
            <a:avLst/>
          </a:prstGeom>
          <a:noFill/>
        </p:spPr>
        <p:txBody>
          <a:bodyPr wrap="square" rtlCol="0">
            <a:spAutoFit/>
          </a:bodyPr>
          <a:lstStyle/>
          <a:p>
            <a:r>
              <a:rPr lang="en-US" sz="900" dirty="0">
                <a:hlinkClick r:id="rId4" tooltip="http://thegrandmalogbook.blogspot.com/2018/03/albus-dumbledore-wisdom-and-intelligence.html"/>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302334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70762-43FD-5AE6-29A7-3A43FA99A231}"/>
            </a:ext>
          </a:extLst>
        </p:cNvPr>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3A3E1F48-BE44-9A0D-D1CB-43EA911073AB}"/>
              </a:ext>
            </a:extLst>
          </p:cNvPr>
          <p:cNvGraphicFramePr/>
          <p:nvPr>
            <p:extLst>
              <p:ext uri="{D42A27DB-BD31-4B8C-83A1-F6EECF244321}">
                <p14:modId xmlns:p14="http://schemas.microsoft.com/office/powerpoint/2010/main" val="1115692551"/>
              </p:ext>
            </p:extLst>
          </p:nvPr>
        </p:nvGraphicFramePr>
        <p:xfrm>
          <a:off x="6401524" y="0"/>
          <a:ext cx="5283605" cy="6319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0793E2C-E815-9666-7309-44F659253CAA}"/>
              </a:ext>
            </a:extLst>
          </p:cNvPr>
          <p:cNvSpPr>
            <a:spLocks noGrp="1"/>
          </p:cNvSpPr>
          <p:nvPr>
            <p:ph type="title"/>
          </p:nvPr>
        </p:nvSpPr>
        <p:spPr>
          <a:xfrm>
            <a:off x="1024806" y="931676"/>
            <a:ext cx="3854528" cy="803921"/>
          </a:xfrm>
        </p:spPr>
        <p:txBody>
          <a:bodyPr/>
          <a:lstStyle/>
          <a:p>
            <a:pPr algn="ctr"/>
            <a:r>
              <a:rPr lang="en-US" dirty="0"/>
              <a:t>Servant</a:t>
            </a:r>
          </a:p>
        </p:txBody>
      </p:sp>
      <p:pic>
        <p:nvPicPr>
          <p:cNvPr id="7" name="Content Placeholder 6">
            <a:extLst>
              <a:ext uri="{FF2B5EF4-FFF2-40B4-BE49-F238E27FC236}">
                <a16:creationId xmlns:a16="http://schemas.microsoft.com/office/drawing/2014/main" id="{06A7D0CB-F268-EEF8-E46C-7335E2615384}"/>
              </a:ext>
            </a:extLst>
          </p:cNvPr>
          <p:cNvPicPr>
            <a:picLocks noGrp="1" noChangeAspect="1"/>
          </p:cNvPicPr>
          <p:nvPr>
            <p:ph idx="1"/>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263" t="-993" r="28529" b="993"/>
          <a:stretch>
            <a:fillRect/>
          </a:stretch>
        </p:blipFill>
        <p:spPr>
          <a:xfrm>
            <a:off x="6268597" y="1030632"/>
            <a:ext cx="4693064" cy="3684588"/>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56BB4C23-45E3-7B30-4711-2DB45B074088}"/>
              </a:ext>
            </a:extLst>
          </p:cNvPr>
          <p:cNvSpPr>
            <a:spLocks noGrp="1"/>
          </p:cNvSpPr>
          <p:nvPr>
            <p:ph type="body" sz="half" idx="2"/>
          </p:nvPr>
        </p:nvSpPr>
        <p:spPr>
          <a:xfrm>
            <a:off x="891879" y="2064849"/>
            <a:ext cx="4120382" cy="3861475"/>
          </a:xfrm>
        </p:spPr>
        <p:txBody>
          <a:bodyPr>
            <a:normAutofit/>
          </a:bodyPr>
          <a:lstStyle/>
          <a:p>
            <a:pPr algn="ctr"/>
            <a:r>
              <a:rPr lang="en-US" i="1" dirty="0"/>
              <a:t>"How can I serve you?“</a:t>
            </a:r>
          </a:p>
          <a:p>
            <a:pPr algn="ctr"/>
            <a:endParaRPr lang="en-US" i="1" dirty="0"/>
          </a:p>
          <a:p>
            <a:pPr algn="ctr"/>
            <a:r>
              <a:rPr lang="en-US" dirty="0"/>
              <a:t> Putting others’ needs first</a:t>
            </a:r>
          </a:p>
        </p:txBody>
      </p:sp>
      <p:sp>
        <p:nvSpPr>
          <p:cNvPr id="8" name="TextBox 7">
            <a:extLst>
              <a:ext uri="{FF2B5EF4-FFF2-40B4-BE49-F238E27FC236}">
                <a16:creationId xmlns:a16="http://schemas.microsoft.com/office/drawing/2014/main" id="{DA537D5D-E2C2-5E99-B4D1-6CB2050D4912}"/>
              </a:ext>
            </a:extLst>
          </p:cNvPr>
          <p:cNvSpPr txBox="1"/>
          <p:nvPr/>
        </p:nvSpPr>
        <p:spPr>
          <a:xfrm>
            <a:off x="6041578" y="4849106"/>
            <a:ext cx="5147102" cy="1077218"/>
          </a:xfrm>
          <a:prstGeom prst="rect">
            <a:avLst/>
          </a:prstGeom>
          <a:noFill/>
        </p:spPr>
        <p:txBody>
          <a:bodyPr wrap="square" rtlCol="0">
            <a:spAutoFit/>
          </a:bodyPr>
          <a:lstStyle/>
          <a:p>
            <a:pPr algn="ctr"/>
            <a:r>
              <a:rPr lang="en-US" sz="3200" dirty="0">
                <a:latin typeface="Open Sans Light" pitchFamily="2" charset="0"/>
                <a:ea typeface="Open Sans Light" pitchFamily="2" charset="0"/>
                <a:cs typeface="Open Sans Light" pitchFamily="2" charset="0"/>
              </a:rPr>
              <a:t>Serves humanity and puts others first </a:t>
            </a:r>
          </a:p>
        </p:txBody>
      </p:sp>
    </p:spTree>
    <p:extLst>
      <p:ext uri="{BB962C8B-B14F-4D97-AF65-F5344CB8AC3E}">
        <p14:creationId xmlns:p14="http://schemas.microsoft.com/office/powerpoint/2010/main" val="302000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ED4A6-70DF-D2C7-98E9-3F90825F8B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82500C-FEF1-2D6E-717F-BBBFB61FACAE}"/>
              </a:ext>
            </a:extLst>
          </p:cNvPr>
          <p:cNvSpPr>
            <a:spLocks noGrp="1"/>
          </p:cNvSpPr>
          <p:nvPr>
            <p:ph type="title"/>
          </p:nvPr>
        </p:nvSpPr>
        <p:spPr>
          <a:xfrm>
            <a:off x="1024806" y="931676"/>
            <a:ext cx="3854528" cy="803921"/>
          </a:xfrm>
        </p:spPr>
        <p:txBody>
          <a:bodyPr/>
          <a:lstStyle/>
          <a:p>
            <a:pPr algn="ctr"/>
            <a:r>
              <a:rPr lang="en-US" dirty="0"/>
              <a:t>Visionary</a:t>
            </a:r>
          </a:p>
        </p:txBody>
      </p:sp>
      <p:pic>
        <p:nvPicPr>
          <p:cNvPr id="7" name="Content Placeholder 6">
            <a:extLst>
              <a:ext uri="{FF2B5EF4-FFF2-40B4-BE49-F238E27FC236}">
                <a16:creationId xmlns:a16="http://schemas.microsoft.com/office/drawing/2014/main" id="{5A431035-1433-B49A-03DD-2B3FF5397CD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830" r="436"/>
          <a:stretch>
            <a:fillRect/>
          </a:stretch>
        </p:blipFill>
        <p:spPr>
          <a:xfrm>
            <a:off x="6268597" y="1030632"/>
            <a:ext cx="4693064" cy="3684588"/>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AD7D2772-8B0F-9425-3F66-498E51014246}"/>
              </a:ext>
            </a:extLst>
          </p:cNvPr>
          <p:cNvSpPr>
            <a:spLocks noGrp="1"/>
          </p:cNvSpPr>
          <p:nvPr>
            <p:ph type="body" sz="half" idx="2"/>
          </p:nvPr>
        </p:nvSpPr>
        <p:spPr>
          <a:xfrm>
            <a:off x="891879" y="2064849"/>
            <a:ext cx="4120382" cy="3861475"/>
          </a:xfrm>
        </p:spPr>
        <p:txBody>
          <a:bodyPr>
            <a:normAutofit/>
          </a:bodyPr>
          <a:lstStyle/>
          <a:p>
            <a:pPr algn="ctr"/>
            <a:r>
              <a:rPr lang="en-US" i="1" dirty="0"/>
              <a:t>"Follow me to the future“</a:t>
            </a:r>
          </a:p>
          <a:p>
            <a:pPr algn="ctr"/>
            <a:endParaRPr lang="en-US" i="1" dirty="0"/>
          </a:p>
          <a:p>
            <a:pPr algn="ctr"/>
            <a:r>
              <a:rPr lang="en-US" dirty="0"/>
              <a:t> Inspiring others toward a compelling vision </a:t>
            </a:r>
          </a:p>
        </p:txBody>
      </p:sp>
      <p:sp>
        <p:nvSpPr>
          <p:cNvPr id="8" name="TextBox 7">
            <a:extLst>
              <a:ext uri="{FF2B5EF4-FFF2-40B4-BE49-F238E27FC236}">
                <a16:creationId xmlns:a16="http://schemas.microsoft.com/office/drawing/2014/main" id="{52EA9477-9C87-D1E6-977B-BCA87D5BAEAA}"/>
              </a:ext>
            </a:extLst>
          </p:cNvPr>
          <p:cNvSpPr txBox="1"/>
          <p:nvPr/>
        </p:nvSpPr>
        <p:spPr>
          <a:xfrm>
            <a:off x="6041578" y="4946052"/>
            <a:ext cx="5147102" cy="1077218"/>
          </a:xfrm>
          <a:prstGeom prst="rect">
            <a:avLst/>
          </a:prstGeom>
          <a:noFill/>
        </p:spPr>
        <p:txBody>
          <a:bodyPr wrap="square" rtlCol="0">
            <a:spAutoFit/>
          </a:bodyPr>
          <a:lstStyle/>
          <a:p>
            <a:pPr algn="ctr"/>
            <a:r>
              <a:rPr lang="en-US" sz="3200" dirty="0">
                <a:latin typeface="Open Sans Light" pitchFamily="2" charset="0"/>
                <a:ea typeface="Open Sans Light" pitchFamily="2" charset="0"/>
                <a:cs typeface="Open Sans Light" pitchFamily="2" charset="0"/>
              </a:rPr>
              <a:t> Envisions solutions for global problems </a:t>
            </a:r>
          </a:p>
        </p:txBody>
      </p:sp>
    </p:spTree>
    <p:extLst>
      <p:ext uri="{BB962C8B-B14F-4D97-AF65-F5344CB8AC3E}">
        <p14:creationId xmlns:p14="http://schemas.microsoft.com/office/powerpoint/2010/main" val="395062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C5674-68CB-27A3-8144-9CF94F29D2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58990A-88A3-6C3E-2995-8FBFDAAF53B6}"/>
              </a:ext>
            </a:extLst>
          </p:cNvPr>
          <p:cNvSpPr>
            <a:spLocks noGrp="1"/>
          </p:cNvSpPr>
          <p:nvPr>
            <p:ph type="title"/>
          </p:nvPr>
        </p:nvSpPr>
        <p:spPr>
          <a:xfrm>
            <a:off x="840145" y="931676"/>
            <a:ext cx="4223850" cy="803921"/>
          </a:xfrm>
        </p:spPr>
        <p:txBody>
          <a:bodyPr/>
          <a:lstStyle/>
          <a:p>
            <a:pPr algn="ctr"/>
            <a:r>
              <a:rPr lang="en-US" dirty="0"/>
              <a:t>Transformational</a:t>
            </a:r>
          </a:p>
        </p:txBody>
      </p:sp>
      <p:pic>
        <p:nvPicPr>
          <p:cNvPr id="7" name="Content Placeholder 6">
            <a:extLst>
              <a:ext uri="{FF2B5EF4-FFF2-40B4-BE49-F238E27FC236}">
                <a16:creationId xmlns:a16="http://schemas.microsoft.com/office/drawing/2014/main" id="{0BEAD5E6-5973-3CB2-63E5-2740BC6CC6D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245" t="6565" r="9629" b="10023"/>
          <a:stretch>
            <a:fillRect/>
          </a:stretch>
        </p:blipFill>
        <p:spPr>
          <a:xfrm>
            <a:off x="6268597" y="1030632"/>
            <a:ext cx="4693064" cy="3684588"/>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0C1E65AC-6C96-8BA4-C4CF-8A3B5586DD2A}"/>
              </a:ext>
            </a:extLst>
          </p:cNvPr>
          <p:cNvSpPr>
            <a:spLocks noGrp="1"/>
          </p:cNvSpPr>
          <p:nvPr>
            <p:ph type="body" sz="half" idx="2"/>
          </p:nvPr>
        </p:nvSpPr>
        <p:spPr>
          <a:xfrm>
            <a:off x="891879" y="2064849"/>
            <a:ext cx="4120382" cy="3861475"/>
          </a:xfrm>
        </p:spPr>
        <p:txBody>
          <a:bodyPr>
            <a:normAutofit/>
          </a:bodyPr>
          <a:lstStyle/>
          <a:p>
            <a:pPr algn="ctr"/>
            <a:r>
              <a:rPr lang="en-US" i="1" dirty="0"/>
              <a:t>"Be more than you thought possible“</a:t>
            </a:r>
          </a:p>
          <a:p>
            <a:pPr algn="ctr"/>
            <a:endParaRPr lang="en-US" i="1" dirty="0"/>
          </a:p>
          <a:p>
            <a:pPr algn="ctr"/>
            <a:r>
              <a:rPr lang="en-US" dirty="0"/>
              <a:t> Inspiring personal and organizational growth</a:t>
            </a:r>
          </a:p>
        </p:txBody>
      </p:sp>
      <p:sp>
        <p:nvSpPr>
          <p:cNvPr id="8" name="TextBox 7">
            <a:extLst>
              <a:ext uri="{FF2B5EF4-FFF2-40B4-BE49-F238E27FC236}">
                <a16:creationId xmlns:a16="http://schemas.microsoft.com/office/drawing/2014/main" id="{A0A915A9-B7ED-1AF8-81DD-8706B987EDF2}"/>
              </a:ext>
            </a:extLst>
          </p:cNvPr>
          <p:cNvSpPr txBox="1"/>
          <p:nvPr/>
        </p:nvSpPr>
        <p:spPr>
          <a:xfrm>
            <a:off x="5552786" y="4849106"/>
            <a:ext cx="6124685" cy="1077218"/>
          </a:xfrm>
          <a:prstGeom prst="rect">
            <a:avLst/>
          </a:prstGeom>
          <a:noFill/>
        </p:spPr>
        <p:txBody>
          <a:bodyPr wrap="square" rtlCol="0">
            <a:spAutoFit/>
          </a:bodyPr>
          <a:lstStyle/>
          <a:p>
            <a:pPr algn="ctr"/>
            <a:r>
              <a:rPr lang="en-US" sz="3200" dirty="0">
                <a:latin typeface="Open Sans Light" pitchFamily="2" charset="0"/>
                <a:ea typeface="Open Sans Light" pitchFamily="2" charset="0"/>
                <a:cs typeface="Open Sans Light" pitchFamily="2" charset="0"/>
              </a:rPr>
              <a:t>Transforms self and inspires others to challenge boundaries </a:t>
            </a:r>
          </a:p>
        </p:txBody>
      </p:sp>
      <p:sp>
        <p:nvSpPr>
          <p:cNvPr id="2" name="TextBox 1">
            <a:extLst>
              <a:ext uri="{FF2B5EF4-FFF2-40B4-BE49-F238E27FC236}">
                <a16:creationId xmlns:a16="http://schemas.microsoft.com/office/drawing/2014/main" id="{9CA32698-CC2B-E986-B86F-2FDACB277A1C}"/>
              </a:ext>
            </a:extLst>
          </p:cNvPr>
          <p:cNvSpPr txBox="1"/>
          <p:nvPr/>
        </p:nvSpPr>
        <p:spPr>
          <a:xfrm>
            <a:off x="6268597" y="4715220"/>
            <a:ext cx="4693064" cy="230832"/>
          </a:xfrm>
          <a:prstGeom prst="rect">
            <a:avLst/>
          </a:prstGeom>
          <a:noFill/>
        </p:spPr>
        <p:txBody>
          <a:bodyPr wrap="square" rtlCol="0">
            <a:spAutoFit/>
          </a:bodyPr>
          <a:lstStyle/>
          <a:p>
            <a:r>
              <a:rPr lang="en-US" sz="900" dirty="0">
                <a:hlinkClick r:id="rId4" tooltip="https://www.film-rezensionen.de/2017/10/mulan/"/>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353394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696DF-204E-A9A1-1F68-DBFD467CE1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E4F8BD-DDFC-3247-7479-1A91B2C31231}"/>
              </a:ext>
            </a:extLst>
          </p:cNvPr>
          <p:cNvSpPr>
            <a:spLocks noGrp="1"/>
          </p:cNvSpPr>
          <p:nvPr>
            <p:ph type="title"/>
          </p:nvPr>
        </p:nvSpPr>
        <p:spPr>
          <a:xfrm>
            <a:off x="840145" y="931676"/>
            <a:ext cx="4223850" cy="803921"/>
          </a:xfrm>
        </p:spPr>
        <p:txBody>
          <a:bodyPr/>
          <a:lstStyle/>
          <a:p>
            <a:pPr algn="ctr"/>
            <a:r>
              <a:rPr lang="en-US" dirty="0"/>
              <a:t>Transactional</a:t>
            </a:r>
          </a:p>
        </p:txBody>
      </p:sp>
      <p:pic>
        <p:nvPicPr>
          <p:cNvPr id="7" name="Content Placeholder 6">
            <a:extLst>
              <a:ext uri="{FF2B5EF4-FFF2-40B4-BE49-F238E27FC236}">
                <a16:creationId xmlns:a16="http://schemas.microsoft.com/office/drawing/2014/main" id="{CD0245EB-9B8E-C623-AC0E-4C39F32C2F3A}"/>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177" r="14177"/>
          <a:stretch/>
        </p:blipFill>
        <p:spPr>
          <a:xfrm>
            <a:off x="6268596" y="931676"/>
            <a:ext cx="4693064" cy="3684588"/>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B063DA3E-5C29-780E-9D4C-3FEF92F84D82}"/>
              </a:ext>
            </a:extLst>
          </p:cNvPr>
          <p:cNvSpPr>
            <a:spLocks noGrp="1"/>
          </p:cNvSpPr>
          <p:nvPr>
            <p:ph type="body" sz="half" idx="2"/>
          </p:nvPr>
        </p:nvSpPr>
        <p:spPr>
          <a:xfrm>
            <a:off x="891879" y="2064849"/>
            <a:ext cx="4120382" cy="3861475"/>
          </a:xfrm>
        </p:spPr>
        <p:txBody>
          <a:bodyPr>
            <a:normAutofit/>
          </a:bodyPr>
          <a:lstStyle/>
          <a:p>
            <a:pPr algn="ctr"/>
            <a:r>
              <a:rPr lang="en-US" i="1" dirty="0"/>
              <a:t>"Do this, get that“</a:t>
            </a:r>
          </a:p>
          <a:p>
            <a:pPr algn="ctr"/>
            <a:endParaRPr lang="en-US" i="1" dirty="0"/>
          </a:p>
          <a:p>
            <a:pPr algn="ctr"/>
            <a:r>
              <a:rPr lang="en-US" dirty="0"/>
              <a:t> Clear exchanges of performance for rewards </a:t>
            </a:r>
          </a:p>
        </p:txBody>
      </p:sp>
      <p:sp>
        <p:nvSpPr>
          <p:cNvPr id="8" name="TextBox 7">
            <a:extLst>
              <a:ext uri="{FF2B5EF4-FFF2-40B4-BE49-F238E27FC236}">
                <a16:creationId xmlns:a16="http://schemas.microsoft.com/office/drawing/2014/main" id="{0C1984DB-8A19-FA2D-D612-55D841EE9991}"/>
              </a:ext>
            </a:extLst>
          </p:cNvPr>
          <p:cNvSpPr txBox="1"/>
          <p:nvPr/>
        </p:nvSpPr>
        <p:spPr>
          <a:xfrm>
            <a:off x="5552786" y="4849106"/>
            <a:ext cx="6124685" cy="1077218"/>
          </a:xfrm>
          <a:prstGeom prst="rect">
            <a:avLst/>
          </a:prstGeom>
          <a:noFill/>
        </p:spPr>
        <p:txBody>
          <a:bodyPr wrap="square" rtlCol="0">
            <a:spAutoFit/>
          </a:bodyPr>
          <a:lstStyle/>
          <a:p>
            <a:pPr algn="ctr"/>
            <a:r>
              <a:rPr lang="en-US" sz="3200" dirty="0">
                <a:latin typeface="Open Sans Light" pitchFamily="2" charset="0"/>
                <a:ea typeface="Open Sans Light" pitchFamily="2" charset="0"/>
                <a:cs typeface="Open Sans Light" pitchFamily="2" charset="0"/>
              </a:rPr>
              <a:t>Focuses on rewards/penalties based on performance metrics</a:t>
            </a:r>
          </a:p>
        </p:txBody>
      </p:sp>
      <p:sp>
        <p:nvSpPr>
          <p:cNvPr id="2" name="TextBox 1">
            <a:extLst>
              <a:ext uri="{FF2B5EF4-FFF2-40B4-BE49-F238E27FC236}">
                <a16:creationId xmlns:a16="http://schemas.microsoft.com/office/drawing/2014/main" id="{CF649F7D-DCF1-7699-B7B1-496D7F9CE134}"/>
              </a:ext>
            </a:extLst>
          </p:cNvPr>
          <p:cNvSpPr txBox="1"/>
          <p:nvPr/>
        </p:nvSpPr>
        <p:spPr>
          <a:xfrm>
            <a:off x="6268596" y="4616264"/>
            <a:ext cx="4693064" cy="230832"/>
          </a:xfrm>
          <a:prstGeom prst="rect">
            <a:avLst/>
          </a:prstGeom>
          <a:noFill/>
        </p:spPr>
        <p:txBody>
          <a:bodyPr wrap="square" rtlCol="0">
            <a:spAutoFit/>
          </a:bodyPr>
          <a:lstStyle/>
          <a:p>
            <a:r>
              <a:rPr lang="en-US" sz="900">
                <a:hlinkClick r:id="rId4" tooltip="https://sketchfab.com/3d-models/mr-krabs-65c9491c211e4bec97995bf534df633f"/>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427912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A5E81-4DA9-4F04-A91A-CAEC3CB5AB55}"/>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8F4D654-49B1-E62C-9244-C8504765400B}"/>
              </a:ext>
            </a:extLst>
          </p:cNvPr>
          <p:cNvGraphicFramePr>
            <a:graphicFrameLocks noGrp="1"/>
          </p:cNvGraphicFramePr>
          <p:nvPr>
            <p:ph idx="4294967295"/>
            <p:extLst>
              <p:ext uri="{D42A27DB-BD31-4B8C-83A1-F6EECF244321}">
                <p14:modId xmlns:p14="http://schemas.microsoft.com/office/powerpoint/2010/main" val="544282201"/>
              </p:ext>
            </p:extLst>
          </p:nvPr>
        </p:nvGraphicFramePr>
        <p:xfrm>
          <a:off x="196913" y="412750"/>
          <a:ext cx="11871325" cy="603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3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sitting on a stage&#10;&#10;AI-generated content may be incorrect.">
            <a:extLst>
              <a:ext uri="{FF2B5EF4-FFF2-40B4-BE49-F238E27FC236}">
                <a16:creationId xmlns:a16="http://schemas.microsoft.com/office/drawing/2014/main" id="{6076BFD6-D324-DB33-63E9-C3F3AFB3B595}"/>
              </a:ext>
            </a:extLst>
          </p:cNvPr>
          <p:cNvPicPr>
            <a:picLocks noChangeAspect="1"/>
          </p:cNvPicPr>
          <p:nvPr/>
        </p:nvPicPr>
        <p:blipFill>
          <a:blip r:embed="rId3">
            <a:extLst>
              <a:ext uri="{28A0092B-C50C-407E-A947-70E740481C1C}">
                <a14:useLocalDpi xmlns:a14="http://schemas.microsoft.com/office/drawing/2010/main" val="0"/>
              </a:ext>
            </a:extLst>
          </a:blip>
          <a:srcRect l="8871" r="14020" b="-2"/>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49329BF-8FD3-D51F-421D-8EFDFB56CF0B}"/>
              </a:ext>
            </a:extLst>
          </p:cNvPr>
          <p:cNvSpPr>
            <a:spLocks noGrp="1"/>
          </p:cNvSpPr>
          <p:nvPr>
            <p:ph type="title"/>
          </p:nvPr>
        </p:nvSpPr>
        <p:spPr>
          <a:xfrm>
            <a:off x="677333" y="609600"/>
            <a:ext cx="3851123" cy="1320800"/>
          </a:xfrm>
        </p:spPr>
        <p:txBody>
          <a:bodyPr>
            <a:normAutofit/>
          </a:bodyPr>
          <a:lstStyle/>
          <a:p>
            <a:pPr>
              <a:lnSpc>
                <a:spcPct val="90000"/>
              </a:lnSpc>
            </a:pPr>
            <a:r>
              <a:rPr lang="en-US" dirty="0"/>
              <a:t>Leadership Casting Call</a:t>
            </a:r>
          </a:p>
        </p:txBody>
      </p:sp>
      <p:sp>
        <p:nvSpPr>
          <p:cNvPr id="3" name="Content Placeholder 2">
            <a:extLst>
              <a:ext uri="{FF2B5EF4-FFF2-40B4-BE49-F238E27FC236}">
                <a16:creationId xmlns:a16="http://schemas.microsoft.com/office/drawing/2014/main" id="{C5AD6AEC-1AFA-4FEA-AC60-B18B92A8EABC}"/>
              </a:ext>
            </a:extLst>
          </p:cNvPr>
          <p:cNvSpPr>
            <a:spLocks noGrp="1"/>
          </p:cNvSpPr>
          <p:nvPr>
            <p:ph idx="1"/>
          </p:nvPr>
        </p:nvSpPr>
        <p:spPr>
          <a:xfrm>
            <a:off x="677334" y="2160589"/>
            <a:ext cx="3931242" cy="3880773"/>
          </a:xfrm>
        </p:spPr>
        <p:txBody>
          <a:bodyPr anchor="ctr">
            <a:normAutofit/>
          </a:bodyPr>
          <a:lstStyle/>
          <a:p>
            <a:pPr marL="0" indent="0" algn="ctr">
              <a:lnSpc>
                <a:spcPct val="90000"/>
              </a:lnSpc>
              <a:buNone/>
            </a:pPr>
            <a:r>
              <a:rPr lang="en-US" sz="3200" dirty="0"/>
              <a:t>If your leadership style was a play, what characters would be cast? </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3995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hought Bubble: Cloud 12">
            <a:extLst>
              <a:ext uri="{FF2B5EF4-FFF2-40B4-BE49-F238E27FC236}">
                <a16:creationId xmlns:a16="http://schemas.microsoft.com/office/drawing/2014/main" id="{56737826-708B-44A5-7225-A2682D00AAAF}"/>
              </a:ext>
            </a:extLst>
          </p:cNvPr>
          <p:cNvSpPr/>
          <p:nvPr/>
        </p:nvSpPr>
        <p:spPr>
          <a:xfrm>
            <a:off x="4331182" y="1541870"/>
            <a:ext cx="1908048" cy="1307592"/>
          </a:xfrm>
          <a:prstGeom prst="cloudCallout">
            <a:avLst>
              <a:gd name="adj1" fmla="val -26584"/>
              <a:gd name="adj2" fmla="val 7858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latin typeface="+mj-lt"/>
              </a:rPr>
              <a:t>?</a:t>
            </a:r>
            <a:endParaRPr lang="en-US" sz="4400" b="1" dirty="0">
              <a:solidFill>
                <a:schemeClr val="bg1"/>
              </a:solidFill>
              <a:latin typeface="+mj-lt"/>
            </a:endParaRPr>
          </a:p>
        </p:txBody>
      </p:sp>
      <p:sp>
        <p:nvSpPr>
          <p:cNvPr id="4" name="Title 3">
            <a:extLst>
              <a:ext uri="{FF2B5EF4-FFF2-40B4-BE49-F238E27FC236}">
                <a16:creationId xmlns:a16="http://schemas.microsoft.com/office/drawing/2014/main" id="{B5474BF4-6F4D-2649-84F4-33570B7FC24C}"/>
              </a:ext>
            </a:extLst>
          </p:cNvPr>
          <p:cNvSpPr>
            <a:spLocks noGrp="1"/>
          </p:cNvSpPr>
          <p:nvPr>
            <p:ph type="title"/>
          </p:nvPr>
        </p:nvSpPr>
        <p:spPr/>
        <p:txBody>
          <a:bodyPr/>
          <a:lstStyle/>
          <a:p>
            <a:r>
              <a:rPr lang="en-US" dirty="0"/>
              <a:t>Strengths and Weaknesses</a:t>
            </a:r>
          </a:p>
        </p:txBody>
      </p:sp>
      <p:grpSp>
        <p:nvGrpSpPr>
          <p:cNvPr id="12" name="Group 11">
            <a:extLst>
              <a:ext uri="{FF2B5EF4-FFF2-40B4-BE49-F238E27FC236}">
                <a16:creationId xmlns:a16="http://schemas.microsoft.com/office/drawing/2014/main" id="{5719E338-9026-9B13-1EF3-D03A3BC4C77B}"/>
              </a:ext>
            </a:extLst>
          </p:cNvPr>
          <p:cNvGrpSpPr/>
          <p:nvPr/>
        </p:nvGrpSpPr>
        <p:grpSpPr>
          <a:xfrm>
            <a:off x="2389901" y="3072384"/>
            <a:ext cx="5391642" cy="4103523"/>
            <a:chOff x="2992503" y="3303200"/>
            <a:chExt cx="3847576" cy="3053564"/>
          </a:xfrm>
        </p:grpSpPr>
        <p:pic>
          <p:nvPicPr>
            <p:cNvPr id="10" name="Content Placeholder 9" descr="A person with glasses and a question mark and x&#10;&#10;AI-generated content may be incorrect.">
              <a:extLst>
                <a:ext uri="{FF2B5EF4-FFF2-40B4-BE49-F238E27FC236}">
                  <a16:creationId xmlns:a16="http://schemas.microsoft.com/office/drawing/2014/main" id="{B6463E26-938E-3711-D700-674861642E08}"/>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backgroundRemoval t="10000" b="97170" l="3289" r="96711">
                          <a14:foregroundMark x1="52107" y1="83585" x2="39157" y2="74717"/>
                          <a14:foregroundMark x1="39157" y1="74717" x2="38849" y2="54057"/>
                          <a14:foregroundMark x1="38849" y1="54057" x2="43988" y2="42075"/>
                          <a14:foregroundMark x1="43988" y1="42075" x2="58068" y2="41226"/>
                          <a14:foregroundMark x1="58068" y1="41226" x2="57348" y2="59717"/>
                          <a14:foregroundMark x1="57348" y1="59717" x2="62898" y2="74623"/>
                          <a14:foregroundMark x1="62898" y1="74623" x2="77801" y2="82264"/>
                          <a14:foregroundMark x1="77801" y1="82264" x2="45118" y2="97358"/>
                          <a14:foregroundMark x1="45118" y1="97358" x2="3289" y2="84528"/>
                          <a14:foregroundMark x1="46968" y1="50849" x2="39774" y2="57170"/>
                          <a14:foregroundMark x1="89825" y1="79057" x2="90545" y2="79057"/>
                          <a14:foregroundMark x1="94450" y1="78396" x2="96711" y2="77642"/>
                          <a14:foregroundMark x1="54162" y1="12925" x2="36793" y2="21887"/>
                          <a14:foregroundMark x1="36793" y1="21887" x2="51387" y2="24623"/>
                          <a14:foregroundMark x1="51387" y1="24623" x2="56218" y2="18302"/>
                          <a14:foregroundMark x1="56423" y1="23491" x2="38027" y2="23019"/>
                          <a14:foregroundMark x1="38027" y1="23019" x2="45632" y2="15000"/>
                        </a14:backgroundRemoval>
                      </a14:imgEffect>
                    </a14:imgLayer>
                  </a14:imgProps>
                </a:ext>
                <a:ext uri="{28A0092B-C50C-407E-A947-70E740481C1C}">
                  <a14:useLocalDpi xmlns:a14="http://schemas.microsoft.com/office/drawing/2010/main" val="0"/>
                </a:ext>
              </a:extLst>
            </a:blip>
            <a:srcRect t="32432"/>
            <a:stretch>
              <a:fillRect/>
            </a:stretch>
          </p:blipFill>
          <p:spPr>
            <a:xfrm>
              <a:off x="3277213" y="3303200"/>
              <a:ext cx="3562866" cy="2622633"/>
            </a:xfrm>
          </p:spPr>
        </p:pic>
        <p:pic>
          <p:nvPicPr>
            <p:cNvPr id="11" name="Content Placeholder 9" descr="A person with glasses and a question mark and x&#10;&#10;AI-generated content may be incorrect.">
              <a:extLst>
                <a:ext uri="{FF2B5EF4-FFF2-40B4-BE49-F238E27FC236}">
                  <a16:creationId xmlns:a16="http://schemas.microsoft.com/office/drawing/2014/main" id="{0D24107C-4C1E-C889-2C42-19DB15207CC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7170" l="3289" r="96711">
                          <a14:foregroundMark x1="52107" y1="83585" x2="39157" y2="74717"/>
                          <a14:foregroundMark x1="39157" y1="74717" x2="38849" y2="54057"/>
                          <a14:foregroundMark x1="38849" y1="54057" x2="43988" y2="42075"/>
                          <a14:foregroundMark x1="43988" y1="42075" x2="58068" y2="41226"/>
                          <a14:foregroundMark x1="58068" y1="41226" x2="57348" y2="59717"/>
                          <a14:foregroundMark x1="57348" y1="59717" x2="62898" y2="74623"/>
                          <a14:foregroundMark x1="62898" y1="74623" x2="77801" y2="82264"/>
                          <a14:foregroundMark x1="77801" y1="82264" x2="45118" y2="97358"/>
                          <a14:foregroundMark x1="45118" y1="97358" x2="3289" y2="84528"/>
                          <a14:foregroundMark x1="46968" y1="50849" x2="39774" y2="57170"/>
                          <a14:foregroundMark x1="89825" y1="79057" x2="90545" y2="79057"/>
                          <a14:foregroundMark x1="94450" y1="78396" x2="96711" y2="77642"/>
                          <a14:foregroundMark x1="54162" y1="12925" x2="36793" y2="21887"/>
                          <a14:foregroundMark x1="36793" y1="21887" x2="51387" y2="24623"/>
                          <a14:foregroundMark x1="51387" y1="24623" x2="56218" y2="18302"/>
                          <a14:foregroundMark x1="56423" y1="23491" x2="38027" y2="23019"/>
                          <a14:foregroundMark x1="38027" y1="23019" x2="45632" y2="15000"/>
                        </a14:backgroundRemoval>
                      </a14:imgEffect>
                    </a14:imgLayer>
                  </a14:imgProps>
                </a:ext>
                <a:ext uri="{28A0092B-C50C-407E-A947-70E740481C1C}">
                  <a14:useLocalDpi xmlns:a14="http://schemas.microsoft.com/office/drawing/2010/main" val="0"/>
                </a:ext>
              </a:extLst>
            </a:blip>
            <a:srcRect l="93668" t="65971"/>
            <a:stretch>
              <a:fillRect/>
            </a:stretch>
          </p:blipFill>
          <p:spPr>
            <a:xfrm rot="21401513" flipH="1">
              <a:off x="2992503" y="4745110"/>
              <a:ext cx="363794" cy="1611654"/>
            </a:xfrm>
            <a:prstGeom prst="rect">
              <a:avLst/>
            </a:prstGeom>
          </p:spPr>
        </p:pic>
      </p:grpSp>
      <p:sp>
        <p:nvSpPr>
          <p:cNvPr id="14" name="Thought Bubble: Cloud 13">
            <a:extLst>
              <a:ext uri="{FF2B5EF4-FFF2-40B4-BE49-F238E27FC236}">
                <a16:creationId xmlns:a16="http://schemas.microsoft.com/office/drawing/2014/main" id="{827D09F7-0AA9-03E5-8BDE-75624C599968}"/>
              </a:ext>
            </a:extLst>
          </p:cNvPr>
          <p:cNvSpPr/>
          <p:nvPr/>
        </p:nvSpPr>
        <p:spPr>
          <a:xfrm>
            <a:off x="6730977" y="3072384"/>
            <a:ext cx="1908048" cy="1307592"/>
          </a:xfrm>
          <a:prstGeom prst="cloudCallout">
            <a:avLst>
              <a:gd name="adj1" fmla="val -66360"/>
              <a:gd name="adj2" fmla="val 54808"/>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mj-lt"/>
            </a:endParaRPr>
          </a:p>
        </p:txBody>
      </p:sp>
      <p:sp>
        <p:nvSpPr>
          <p:cNvPr id="15" name="Thought Bubble: Cloud 14">
            <a:extLst>
              <a:ext uri="{FF2B5EF4-FFF2-40B4-BE49-F238E27FC236}">
                <a16:creationId xmlns:a16="http://schemas.microsoft.com/office/drawing/2014/main" id="{C56DEF8A-837D-0155-D635-96F14FD7EDDE}"/>
              </a:ext>
            </a:extLst>
          </p:cNvPr>
          <p:cNvSpPr/>
          <p:nvPr/>
        </p:nvSpPr>
        <p:spPr>
          <a:xfrm>
            <a:off x="1423234" y="3527001"/>
            <a:ext cx="1908048" cy="1307592"/>
          </a:xfrm>
          <a:prstGeom prst="cloudCallout">
            <a:avLst>
              <a:gd name="adj1" fmla="val 29487"/>
              <a:gd name="adj2" fmla="val 8487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mj-lt"/>
            </a:endParaRPr>
          </a:p>
        </p:txBody>
      </p:sp>
      <p:sp>
        <p:nvSpPr>
          <p:cNvPr id="16" name="Multiplication Sign 15">
            <a:extLst>
              <a:ext uri="{FF2B5EF4-FFF2-40B4-BE49-F238E27FC236}">
                <a16:creationId xmlns:a16="http://schemas.microsoft.com/office/drawing/2014/main" id="{260B252A-C4C6-E491-0873-198797B8BFD1}"/>
              </a:ext>
            </a:extLst>
          </p:cNvPr>
          <p:cNvSpPr/>
          <p:nvPr/>
        </p:nvSpPr>
        <p:spPr>
          <a:xfrm>
            <a:off x="7141594" y="3226540"/>
            <a:ext cx="1051560" cy="999279"/>
          </a:xfrm>
          <a:prstGeom prst="mathMultiply">
            <a:avLst>
              <a:gd name="adj1" fmla="val 88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Checkmark with solid fill">
            <a:extLst>
              <a:ext uri="{FF2B5EF4-FFF2-40B4-BE49-F238E27FC236}">
                <a16:creationId xmlns:a16="http://schemas.microsoft.com/office/drawing/2014/main" id="{F6CCA079-9AF8-72C4-78FF-F9A7E10335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74468" y="3723597"/>
            <a:ext cx="914400" cy="914400"/>
          </a:xfrm>
          <a:prstGeom prst="rect">
            <a:avLst/>
          </a:prstGeom>
        </p:spPr>
      </p:pic>
    </p:spTree>
    <p:extLst>
      <p:ext uri="{BB962C8B-B14F-4D97-AF65-F5344CB8AC3E}">
        <p14:creationId xmlns:p14="http://schemas.microsoft.com/office/powerpoint/2010/main" val="5797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49C81-56DB-61AF-F16E-84956E5B1980}"/>
              </a:ext>
            </a:extLst>
          </p:cNvPr>
          <p:cNvSpPr>
            <a:spLocks noGrp="1"/>
          </p:cNvSpPr>
          <p:nvPr>
            <p:ph type="ctrTitle"/>
          </p:nvPr>
        </p:nvSpPr>
        <p:spPr/>
        <p:txBody>
          <a:bodyPr/>
          <a:lstStyle/>
          <a:p>
            <a:r>
              <a:rPr lang="en-US" dirty="0">
                <a:latin typeface="Oswald"/>
              </a:rPr>
              <a:t>Am I Enough? </a:t>
            </a:r>
            <a:endParaRPr lang="en-US" dirty="0"/>
          </a:p>
        </p:txBody>
      </p:sp>
      <p:sp>
        <p:nvSpPr>
          <p:cNvPr id="3" name="Subtitle 2">
            <a:extLst>
              <a:ext uri="{FF2B5EF4-FFF2-40B4-BE49-F238E27FC236}">
                <a16:creationId xmlns:a16="http://schemas.microsoft.com/office/drawing/2014/main" id="{F24D287E-6C7B-4DD8-1B73-4C21D7B3C51D}"/>
              </a:ext>
            </a:extLst>
          </p:cNvPr>
          <p:cNvSpPr>
            <a:spLocks noGrp="1"/>
          </p:cNvSpPr>
          <p:nvPr>
            <p:ph type="subTitle" idx="1"/>
          </p:nvPr>
        </p:nvSpPr>
        <p:spPr/>
        <p:txBody>
          <a:bodyPr/>
          <a:lstStyle/>
          <a:p>
            <a:r>
              <a:rPr lang="en-US" dirty="0">
                <a:latin typeface="Open Sans Light"/>
                <a:ea typeface="Open Sans Light"/>
                <a:cs typeface="Open Sans Light"/>
              </a:rPr>
              <a:t> A Personal Leadership Analysis</a:t>
            </a:r>
            <a:endParaRPr lang="en-US" dirty="0"/>
          </a:p>
        </p:txBody>
      </p:sp>
      <p:sp>
        <p:nvSpPr>
          <p:cNvPr id="4" name="Text Placeholder 3">
            <a:extLst>
              <a:ext uri="{FF2B5EF4-FFF2-40B4-BE49-F238E27FC236}">
                <a16:creationId xmlns:a16="http://schemas.microsoft.com/office/drawing/2014/main" id="{16637C7A-F0EE-CAD8-41CE-2E1229FA4B6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3680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07A5E-182C-D3ED-AC69-F5F5769BAE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CA7268-7505-B4EF-414F-6124D617175C}"/>
              </a:ext>
            </a:extLst>
          </p:cNvPr>
          <p:cNvSpPr>
            <a:spLocks noGrp="1"/>
          </p:cNvSpPr>
          <p:nvPr>
            <p:ph type="title" idx="4294967295"/>
          </p:nvPr>
        </p:nvSpPr>
        <p:spPr>
          <a:xfrm>
            <a:off x="779272" y="2237232"/>
            <a:ext cx="2427288" cy="1320800"/>
          </a:xfrm>
        </p:spPr>
        <p:txBody>
          <a:bodyPr>
            <a:noAutofit/>
          </a:bodyPr>
          <a:lstStyle/>
          <a:p>
            <a:r>
              <a:rPr lang="en-US" dirty="0"/>
              <a:t>Personal SWOT Analysis</a:t>
            </a:r>
          </a:p>
        </p:txBody>
      </p:sp>
      <p:graphicFrame>
        <p:nvGraphicFramePr>
          <p:cNvPr id="6" name="Table 5">
            <a:extLst>
              <a:ext uri="{FF2B5EF4-FFF2-40B4-BE49-F238E27FC236}">
                <a16:creationId xmlns:a16="http://schemas.microsoft.com/office/drawing/2014/main" id="{94C1DC86-F9C1-D347-6F6C-02835EFB6EDF}"/>
              </a:ext>
            </a:extLst>
          </p:cNvPr>
          <p:cNvGraphicFramePr>
            <a:graphicFrameLocks noGrp="1"/>
          </p:cNvGraphicFramePr>
          <p:nvPr>
            <p:extLst>
              <p:ext uri="{D42A27DB-BD31-4B8C-83A1-F6EECF244321}">
                <p14:modId xmlns:p14="http://schemas.microsoft.com/office/powerpoint/2010/main" val="4141383611"/>
              </p:ext>
            </p:extLst>
          </p:nvPr>
        </p:nvGraphicFramePr>
        <p:xfrm>
          <a:off x="5084064" y="544915"/>
          <a:ext cx="6328664" cy="4382686"/>
        </p:xfrm>
        <a:graphic>
          <a:graphicData uri="http://schemas.openxmlformats.org/drawingml/2006/table">
            <a:tbl>
              <a:tblPr firstRow="1" bandRow="1">
                <a:tableStyleId>{5940675A-B579-460E-94D1-54222C63F5DA}</a:tableStyleId>
              </a:tblPr>
              <a:tblGrid>
                <a:gridCol w="3164332">
                  <a:extLst>
                    <a:ext uri="{9D8B030D-6E8A-4147-A177-3AD203B41FA5}">
                      <a16:colId xmlns:a16="http://schemas.microsoft.com/office/drawing/2014/main" val="3501946447"/>
                    </a:ext>
                  </a:extLst>
                </a:gridCol>
                <a:gridCol w="3164332">
                  <a:extLst>
                    <a:ext uri="{9D8B030D-6E8A-4147-A177-3AD203B41FA5}">
                      <a16:colId xmlns:a16="http://schemas.microsoft.com/office/drawing/2014/main" val="1814315302"/>
                    </a:ext>
                  </a:extLst>
                </a:gridCol>
              </a:tblGrid>
              <a:tr h="2191343">
                <a:tc>
                  <a:txBody>
                    <a:bodyPr/>
                    <a:lstStyle/>
                    <a:p>
                      <a:pPr algn="ctr"/>
                      <a:r>
                        <a:rPr lang="en-US" sz="4000" dirty="0">
                          <a:solidFill>
                            <a:schemeClr val="bg1"/>
                          </a:solidFill>
                          <a:latin typeface="Oswald" panose="00000500000000000000" pitchFamily="2" charset="0"/>
                        </a:rPr>
                        <a:t>Strengths</a:t>
                      </a:r>
                    </a:p>
                  </a:txBody>
                  <a:tcPr anchor="ctr">
                    <a:solidFill>
                      <a:schemeClr val="accent1"/>
                    </a:solidFill>
                  </a:tcPr>
                </a:tc>
                <a:tc>
                  <a:txBody>
                    <a:bodyPr/>
                    <a:lstStyle/>
                    <a:p>
                      <a:pPr algn="ctr"/>
                      <a:r>
                        <a:rPr lang="en-US" sz="4000" dirty="0">
                          <a:solidFill>
                            <a:schemeClr val="bg1"/>
                          </a:solidFill>
                          <a:latin typeface="Oswald" panose="00000500000000000000" pitchFamily="2" charset="0"/>
                        </a:rPr>
                        <a:t>Opportunities</a:t>
                      </a:r>
                    </a:p>
                  </a:txBody>
                  <a:tcPr anchor="ctr">
                    <a:solidFill>
                      <a:schemeClr val="accent5"/>
                    </a:solidFill>
                  </a:tcPr>
                </a:tc>
                <a:extLst>
                  <a:ext uri="{0D108BD9-81ED-4DB2-BD59-A6C34878D82A}">
                    <a16:rowId xmlns:a16="http://schemas.microsoft.com/office/drawing/2014/main" val="2321065175"/>
                  </a:ext>
                </a:extLst>
              </a:tr>
              <a:tr h="2191343">
                <a:tc>
                  <a:txBody>
                    <a:bodyPr/>
                    <a:lstStyle/>
                    <a:p>
                      <a:pPr algn="ctr"/>
                      <a:r>
                        <a:rPr lang="en-US" sz="4000" dirty="0">
                          <a:solidFill>
                            <a:schemeClr val="bg1"/>
                          </a:solidFill>
                          <a:latin typeface="Oswald" panose="00000500000000000000" pitchFamily="2" charset="0"/>
                        </a:rPr>
                        <a:t>Weaknesses</a:t>
                      </a:r>
                    </a:p>
                  </a:txBody>
                  <a:tcPr anchor="ctr">
                    <a:solidFill>
                      <a:schemeClr val="accent3"/>
                    </a:solidFill>
                  </a:tcPr>
                </a:tc>
                <a:tc>
                  <a:txBody>
                    <a:bodyPr/>
                    <a:lstStyle/>
                    <a:p>
                      <a:pPr algn="ctr"/>
                      <a:r>
                        <a:rPr lang="en-US" sz="4000" dirty="0">
                          <a:solidFill>
                            <a:schemeClr val="bg1"/>
                          </a:solidFill>
                          <a:latin typeface="Oswald" panose="00000500000000000000" pitchFamily="2" charset="0"/>
                        </a:rPr>
                        <a:t>Threats</a:t>
                      </a:r>
                    </a:p>
                  </a:txBody>
                  <a:tcPr anchor="ctr">
                    <a:solidFill>
                      <a:schemeClr val="accent4"/>
                    </a:solidFill>
                  </a:tcPr>
                </a:tc>
                <a:extLst>
                  <a:ext uri="{0D108BD9-81ED-4DB2-BD59-A6C34878D82A}">
                    <a16:rowId xmlns:a16="http://schemas.microsoft.com/office/drawing/2014/main" val="3355341802"/>
                  </a:ext>
                </a:extLst>
              </a:tr>
            </a:tbl>
          </a:graphicData>
        </a:graphic>
      </p:graphicFrame>
      <p:sp>
        <p:nvSpPr>
          <p:cNvPr id="7" name="Arrow: Striped Right 6">
            <a:extLst>
              <a:ext uri="{FF2B5EF4-FFF2-40B4-BE49-F238E27FC236}">
                <a16:creationId xmlns:a16="http://schemas.microsoft.com/office/drawing/2014/main" id="{2AA81682-4483-70DF-4D47-BB7D4CD31FA4}"/>
              </a:ext>
            </a:extLst>
          </p:cNvPr>
          <p:cNvSpPr/>
          <p:nvPr/>
        </p:nvSpPr>
        <p:spPr>
          <a:xfrm>
            <a:off x="5084064" y="5038344"/>
            <a:ext cx="6328664" cy="905256"/>
          </a:xfrm>
          <a:prstGeom prst="stripedRightArrow">
            <a:avLst/>
          </a:prstGeom>
          <a:solidFill>
            <a:srgbClr val="B98E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Light" pitchFamily="2" charset="0"/>
                <a:ea typeface="Open Sans Light" pitchFamily="2" charset="0"/>
                <a:cs typeface="Open Sans Light" pitchFamily="2" charset="0"/>
              </a:rPr>
              <a:t>Internal                    External</a:t>
            </a:r>
          </a:p>
        </p:txBody>
      </p:sp>
      <p:sp>
        <p:nvSpPr>
          <p:cNvPr id="2" name="Arrow: Striped Right 1">
            <a:extLst>
              <a:ext uri="{FF2B5EF4-FFF2-40B4-BE49-F238E27FC236}">
                <a16:creationId xmlns:a16="http://schemas.microsoft.com/office/drawing/2014/main" id="{A743EA78-D5D7-5D08-0B38-7893A31E5EBC}"/>
              </a:ext>
            </a:extLst>
          </p:cNvPr>
          <p:cNvSpPr/>
          <p:nvPr/>
        </p:nvSpPr>
        <p:spPr>
          <a:xfrm rot="16200000">
            <a:off x="1883834" y="2668186"/>
            <a:ext cx="5151796" cy="905256"/>
          </a:xfrm>
          <a:prstGeom prst="stripedRightArrow">
            <a:avLst/>
          </a:prstGeom>
          <a:solidFill>
            <a:srgbClr val="B98E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Light" pitchFamily="2" charset="0"/>
                <a:ea typeface="Open Sans Light" pitchFamily="2" charset="0"/>
                <a:cs typeface="Open Sans Light" pitchFamily="2" charset="0"/>
              </a:rPr>
              <a:t>Negative          Positive</a:t>
            </a:r>
          </a:p>
        </p:txBody>
      </p:sp>
    </p:spTree>
    <p:extLst>
      <p:ext uri="{BB962C8B-B14F-4D97-AF65-F5344CB8AC3E}">
        <p14:creationId xmlns:p14="http://schemas.microsoft.com/office/powerpoint/2010/main" val="259178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ppt_x"/>
                                          </p:val>
                                        </p:tav>
                                        <p:tav tm="100000">
                                          <p:val>
                                            <p:strVal val="#ppt_x"/>
                                          </p:val>
                                        </p:tav>
                                      </p:tavLst>
                                    </p:anim>
                                    <p:anim calcmode="lin" valueType="num">
                                      <p:cBhvr additive="base">
                                        <p:cTn id="11" dur="200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2000" fill="hold"/>
                                        <p:tgtEl>
                                          <p:spTgt spid="7"/>
                                        </p:tgtEl>
                                        <p:attrNameLst>
                                          <p:attrName>ppt_x</p:attrName>
                                        </p:attrNameLst>
                                      </p:cBhvr>
                                      <p:tavLst>
                                        <p:tav tm="0">
                                          <p:val>
                                            <p:strVal val="0-#ppt_w/2"/>
                                          </p:val>
                                        </p:tav>
                                        <p:tav tm="100000">
                                          <p:val>
                                            <p:strVal val="#ppt_x"/>
                                          </p:val>
                                        </p:tav>
                                      </p:tavLst>
                                    </p:anim>
                                    <p:anim calcmode="lin" valueType="num">
                                      <p:cBhvr additive="base">
                                        <p:cTn id="15"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Content Placeholder 4" descr="A close-up of a pair of weights&#10;&#10;AI-generated content may be incorrect.">
            <a:extLst>
              <a:ext uri="{FF2B5EF4-FFF2-40B4-BE49-F238E27FC236}">
                <a16:creationId xmlns:a16="http://schemas.microsoft.com/office/drawing/2014/main" id="{06A9E19D-C684-754E-7847-1B85EADAE976}"/>
              </a:ext>
            </a:extLst>
          </p:cNvPr>
          <p:cNvPicPr>
            <a:picLocks noGrp="1" noChangeAspect="1"/>
          </p:cNvPicPr>
          <p:nvPr>
            <p:ph idx="1"/>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l="14457" t="16331" r="-5366" b="7912"/>
          <a:stretch>
            <a:fillRect/>
          </a:stretch>
        </p:blipFill>
        <p:spPr>
          <a:xfrm>
            <a:off x="1" y="10"/>
            <a:ext cx="12191999" cy="6857990"/>
          </a:xfrm>
          <a:prstGeom prst="rect">
            <a:avLst/>
          </a:prstGeom>
        </p:spPr>
      </p:pic>
      <p:sp>
        <p:nvSpPr>
          <p:cNvPr id="22" name="Isosceles Triangle 21">
            <a:extLst>
              <a:ext uri="{FF2B5EF4-FFF2-40B4-BE49-F238E27FC236}">
                <a16:creationId xmlns:a16="http://schemas.microsoft.com/office/drawing/2014/main" id="{3167F201-EA3A-41F3-8305-5985A44A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Parallelogram 23">
            <a:extLst>
              <a:ext uri="{FF2B5EF4-FFF2-40B4-BE49-F238E27FC236}">
                <a16:creationId xmlns:a16="http://schemas.microsoft.com/office/drawing/2014/main" id="{FFD44D11-B1C5-420A-9591-370DC8BAA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FF46BC6-C78D-47E7-87CF-A1DD38B02B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E3C958F-F320-49F4-9AB7-FD2F51A77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1C4DC544-6AEA-484E-A978-32384E2F9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A1F1470C-B594-449D-A8CD-EB7BC156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B809F8B1-FE88-427F-98C6-1B8CFED8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F2F30AF-58CF-868B-5693-8F72CDBD36FC}"/>
              </a:ext>
            </a:extLst>
          </p:cNvPr>
          <p:cNvSpPr>
            <a:spLocks noGrp="1"/>
          </p:cNvSpPr>
          <p:nvPr>
            <p:ph type="title"/>
          </p:nvPr>
        </p:nvSpPr>
        <p:spPr>
          <a:xfrm>
            <a:off x="4711655" y="444225"/>
            <a:ext cx="4569803" cy="1128543"/>
          </a:xfrm>
        </p:spPr>
        <p:txBody>
          <a:bodyPr vert="horz" lIns="91440" tIns="45720" rIns="91440" bIns="45720" rtlCol="0" anchor="b">
            <a:normAutofit/>
          </a:bodyPr>
          <a:lstStyle/>
          <a:p>
            <a:r>
              <a:rPr lang="en-US" dirty="0">
                <a:solidFill>
                  <a:schemeClr val="accent1"/>
                </a:solidFill>
              </a:rPr>
              <a:t>Strengths</a:t>
            </a:r>
          </a:p>
        </p:txBody>
      </p:sp>
      <p:sp>
        <p:nvSpPr>
          <p:cNvPr id="36" name="Rectangle 27">
            <a:extLst>
              <a:ext uri="{FF2B5EF4-FFF2-40B4-BE49-F238E27FC236}">
                <a16:creationId xmlns:a16="http://schemas.microsoft.com/office/drawing/2014/main" id="{2050D290-680D-48D7-9488-498F59E54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E8C81616-E276-41D8-92C5-1C891FE99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9">
            <a:extLst>
              <a:ext uri="{FF2B5EF4-FFF2-40B4-BE49-F238E27FC236}">
                <a16:creationId xmlns:a16="http://schemas.microsoft.com/office/drawing/2014/main" id="{86BBDB21-2BF1-4C2F-A790-19FBC789C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41">
            <a:extLst>
              <a:ext uri="{FF2B5EF4-FFF2-40B4-BE49-F238E27FC236}">
                <a16:creationId xmlns:a16="http://schemas.microsoft.com/office/drawing/2014/main" id="{E78FF87C-9F4A-4F75-998D-3ECB6543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Content Placeholder 3">
            <a:extLst>
              <a:ext uri="{FF2B5EF4-FFF2-40B4-BE49-F238E27FC236}">
                <a16:creationId xmlns:a16="http://schemas.microsoft.com/office/drawing/2014/main" id="{B146DB08-7F90-AE52-72C9-8C4E861BA40F}"/>
              </a:ext>
            </a:extLst>
          </p:cNvPr>
          <p:cNvSpPr txBox="1">
            <a:spLocks/>
          </p:cNvSpPr>
          <p:nvPr/>
        </p:nvSpPr>
        <p:spPr>
          <a:xfrm>
            <a:off x="4655808" y="1572767"/>
            <a:ext cx="5094107" cy="4841007"/>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3600" kern="1200">
                <a:solidFill>
                  <a:schemeClr val="tx1"/>
                </a:solidFill>
                <a:latin typeface="Open Sans Light" pitchFamily="2" charset="0"/>
                <a:ea typeface="Open Sans Light" pitchFamily="2" charset="0"/>
                <a:cs typeface="Open Sans Light" pitchFamily="2"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solidFill>
                <a:latin typeface="Open Sans Light" pitchFamily="2" charset="0"/>
                <a:ea typeface="Open Sans Light" pitchFamily="2" charset="0"/>
                <a:cs typeface="Open Sans Light" pitchFamily="2"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solidFill>
                <a:latin typeface="Open Sans Light" pitchFamily="2" charset="0"/>
                <a:ea typeface="Open Sans Light" pitchFamily="2" charset="0"/>
                <a:cs typeface="Open Sans Light" pitchFamily="2"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solidFill>
                <a:latin typeface="Open Sans Light" pitchFamily="2" charset="0"/>
                <a:ea typeface="Open Sans Light" pitchFamily="2" charset="0"/>
                <a:cs typeface="Open Sans Light" pitchFamily="2"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sz="3200" dirty="0"/>
              <a:t>What leadership qualities energize you—e.g., communication, empathy, decisiveness?</a:t>
            </a:r>
          </a:p>
          <a:p>
            <a:pPr>
              <a:lnSpc>
                <a:spcPct val="90000"/>
              </a:lnSpc>
            </a:pPr>
            <a:r>
              <a:rPr lang="en-US" sz="3200" dirty="0"/>
              <a:t>What feedback highlights your top capabilities?</a:t>
            </a:r>
          </a:p>
          <a:p>
            <a:pPr>
              <a:lnSpc>
                <a:spcPct val="90000"/>
              </a:lnSpc>
            </a:pPr>
            <a:r>
              <a:rPr lang="en-US" sz="3200" dirty="0"/>
              <a:t>Which strengths do you rely on to lead effectively?</a:t>
            </a:r>
          </a:p>
        </p:txBody>
      </p:sp>
      <p:pic>
        <p:nvPicPr>
          <p:cNvPr id="8" name="minimal-piano-music-365822">
            <a:hlinkClick r:id="" action="ppaction://media"/>
            <a:extLst>
              <a:ext uri="{FF2B5EF4-FFF2-40B4-BE49-F238E27FC236}">
                <a16:creationId xmlns:a16="http://schemas.microsoft.com/office/drawing/2014/main" id="{6175C0FA-D3D2-14E1-49FA-7B353EB4967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7416" y="291825"/>
            <a:ext cx="304800" cy="304800"/>
          </a:xfrm>
          <a:prstGeom prst="rect">
            <a:avLst/>
          </a:prstGeom>
        </p:spPr>
      </p:pic>
    </p:spTree>
    <p:extLst>
      <p:ext uri="{BB962C8B-B14F-4D97-AF65-F5344CB8AC3E}">
        <p14:creationId xmlns:p14="http://schemas.microsoft.com/office/powerpoint/2010/main" val="268829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4" showWhenStopped="0">
                <p:cTn id="7" repeatCount="indefinite" fill="hold" display="0">
                  <p:stCondLst>
                    <p:cond delay="indefinite"/>
                  </p:stCondLst>
                  <p:endCondLst>
                    <p:cond evt="onStopAudio" delay="0">
                      <p:tgtEl>
                        <p:sldTgt/>
                      </p:tgtEl>
                    </p:cond>
                  </p:endCondLst>
                </p:cTn>
                <p:tgtEl>
                  <p:spTgt spid="8"/>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1988EBC-F1F2-5D6B-C045-D4C7679176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901A8A-43AA-364D-3B03-7F4C44F5D778}"/>
              </a:ext>
            </a:extLst>
          </p:cNvPr>
          <p:cNvSpPr>
            <a:spLocks noGrp="1"/>
          </p:cNvSpPr>
          <p:nvPr>
            <p:ph type="title"/>
          </p:nvPr>
        </p:nvSpPr>
        <p:spPr>
          <a:xfrm>
            <a:off x="5536734" y="463296"/>
            <a:ext cx="3737268" cy="1320800"/>
          </a:xfrm>
        </p:spPr>
        <p:txBody>
          <a:bodyPr vert="horz" lIns="91440" tIns="45720" rIns="91440" bIns="45720" rtlCol="0" anchor="t">
            <a:normAutofit/>
          </a:bodyPr>
          <a:lstStyle/>
          <a:p>
            <a:r>
              <a:rPr lang="en-US" dirty="0">
                <a:solidFill>
                  <a:schemeClr val="tx1"/>
                </a:solidFill>
              </a:rPr>
              <a:t>Weaknesses</a:t>
            </a:r>
          </a:p>
        </p:txBody>
      </p:sp>
      <p:sp>
        <p:nvSpPr>
          <p:cNvPr id="6" name="Content Placeholder 3">
            <a:extLst>
              <a:ext uri="{FF2B5EF4-FFF2-40B4-BE49-F238E27FC236}">
                <a16:creationId xmlns:a16="http://schemas.microsoft.com/office/drawing/2014/main" id="{EA8FE660-2309-CFED-66E6-283543C20210}"/>
              </a:ext>
            </a:extLst>
          </p:cNvPr>
          <p:cNvSpPr txBox="1">
            <a:spLocks/>
          </p:cNvSpPr>
          <p:nvPr/>
        </p:nvSpPr>
        <p:spPr>
          <a:xfrm>
            <a:off x="5262415" y="1270000"/>
            <a:ext cx="4576530" cy="45691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3600" kern="1200">
                <a:solidFill>
                  <a:schemeClr val="tx1"/>
                </a:solidFill>
                <a:latin typeface="Open Sans Light" pitchFamily="2" charset="0"/>
                <a:ea typeface="Open Sans Light" pitchFamily="2" charset="0"/>
                <a:cs typeface="Open Sans Light" pitchFamily="2"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solidFill>
                <a:latin typeface="Open Sans Light" pitchFamily="2" charset="0"/>
                <a:ea typeface="Open Sans Light" pitchFamily="2" charset="0"/>
                <a:cs typeface="Open Sans Light" pitchFamily="2"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solidFill>
                <a:latin typeface="Open Sans Light" pitchFamily="2" charset="0"/>
                <a:ea typeface="Open Sans Light" pitchFamily="2" charset="0"/>
                <a:cs typeface="Open Sans Light" pitchFamily="2"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solidFill>
                <a:latin typeface="Open Sans Light" pitchFamily="2" charset="0"/>
                <a:ea typeface="Open Sans Light" pitchFamily="2" charset="0"/>
                <a:cs typeface="Open Sans Light" pitchFamily="2"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buClr>
                <a:schemeClr val="accent2"/>
              </a:buClr>
            </a:pPr>
            <a:r>
              <a:rPr lang="en-US" sz="3200" dirty="0">
                <a:solidFill>
                  <a:schemeClr val="tx1">
                    <a:lumMod val="75000"/>
                    <a:lumOff val="25000"/>
                  </a:schemeClr>
                </a:solidFill>
              </a:rPr>
              <a:t>Which behaviors or mindsets hold you back—e.g., reluctance to delegate or risk aversion?</a:t>
            </a:r>
          </a:p>
          <a:p>
            <a:pPr>
              <a:lnSpc>
                <a:spcPct val="90000"/>
              </a:lnSpc>
              <a:buClr>
                <a:schemeClr val="accent2"/>
              </a:buClr>
            </a:pPr>
            <a:r>
              <a:rPr lang="en-US" sz="3200" dirty="0">
                <a:solidFill>
                  <a:schemeClr val="tx1">
                    <a:lumMod val="75000"/>
                    <a:lumOff val="25000"/>
                  </a:schemeClr>
                </a:solidFill>
              </a:rPr>
              <a:t>Where have you received constructive criticism?</a:t>
            </a:r>
          </a:p>
          <a:p>
            <a:pPr>
              <a:lnSpc>
                <a:spcPct val="90000"/>
              </a:lnSpc>
              <a:buClr>
                <a:schemeClr val="accent2"/>
              </a:buClr>
            </a:pPr>
            <a:r>
              <a:rPr lang="en-US" sz="3200" dirty="0">
                <a:solidFill>
                  <a:schemeClr val="tx1">
                    <a:lumMod val="75000"/>
                    <a:lumOff val="25000"/>
                  </a:schemeClr>
                </a:solidFill>
              </a:rPr>
              <a:t>What patterns do you notice in challenging leadership moments?</a:t>
            </a:r>
          </a:p>
        </p:txBody>
      </p:sp>
      <p:pic>
        <p:nvPicPr>
          <p:cNvPr id="5" name="Content Placeholder 4" descr="A group of battery levels&#10;&#10;AI-generated content may be incorrect.">
            <a:extLst>
              <a:ext uri="{FF2B5EF4-FFF2-40B4-BE49-F238E27FC236}">
                <a16:creationId xmlns:a16="http://schemas.microsoft.com/office/drawing/2014/main" id="{88C65403-759F-B7B6-294D-EDD74DC5478A}"/>
              </a:ext>
            </a:extLst>
          </p:cNvPr>
          <p:cNvPicPr>
            <a:picLocks noGrp="1" noChangeAspect="1"/>
          </p:cNvPicPr>
          <p:nvPr>
            <p:ph idx="1"/>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l="24449" t="1" r="43101" b="1"/>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68" name="Isosceles Triangle 67">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4434617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D961ED-C420-3A77-D0B5-F129F21248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C38FA-64C7-7CF2-C229-6F9A3EC30BF3}"/>
              </a:ext>
            </a:extLst>
          </p:cNvPr>
          <p:cNvSpPr>
            <a:spLocks noGrp="1"/>
          </p:cNvSpPr>
          <p:nvPr>
            <p:ph type="title"/>
          </p:nvPr>
        </p:nvSpPr>
        <p:spPr>
          <a:xfrm>
            <a:off x="5536734" y="263934"/>
            <a:ext cx="3737268" cy="1320800"/>
          </a:xfrm>
        </p:spPr>
        <p:txBody>
          <a:bodyPr vert="horz" lIns="91440" tIns="45720" rIns="91440" bIns="45720" rtlCol="0" anchor="t">
            <a:normAutofit/>
          </a:bodyPr>
          <a:lstStyle/>
          <a:p>
            <a:r>
              <a:rPr lang="en-US" dirty="0">
                <a:solidFill>
                  <a:schemeClr val="accent1"/>
                </a:solidFill>
              </a:rPr>
              <a:t>Opportunities</a:t>
            </a:r>
          </a:p>
        </p:txBody>
      </p:sp>
      <p:sp>
        <p:nvSpPr>
          <p:cNvPr id="6" name="Content Placeholder 3">
            <a:extLst>
              <a:ext uri="{FF2B5EF4-FFF2-40B4-BE49-F238E27FC236}">
                <a16:creationId xmlns:a16="http://schemas.microsoft.com/office/drawing/2014/main" id="{3556A3F4-E3AA-826D-89EA-28394ECBE090}"/>
              </a:ext>
            </a:extLst>
          </p:cNvPr>
          <p:cNvSpPr txBox="1">
            <a:spLocks/>
          </p:cNvSpPr>
          <p:nvPr/>
        </p:nvSpPr>
        <p:spPr>
          <a:xfrm>
            <a:off x="5394960" y="1036841"/>
            <a:ext cx="5102352"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3600" kern="1200">
                <a:solidFill>
                  <a:schemeClr val="tx1"/>
                </a:solidFill>
                <a:latin typeface="Open Sans Light" pitchFamily="2" charset="0"/>
                <a:ea typeface="Open Sans Light" pitchFamily="2" charset="0"/>
                <a:cs typeface="Open Sans Light" pitchFamily="2"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solidFill>
                <a:latin typeface="Open Sans Light" pitchFamily="2" charset="0"/>
                <a:ea typeface="Open Sans Light" pitchFamily="2" charset="0"/>
                <a:cs typeface="Open Sans Light" pitchFamily="2"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solidFill>
                <a:latin typeface="Open Sans Light" pitchFamily="2" charset="0"/>
                <a:ea typeface="Open Sans Light" pitchFamily="2" charset="0"/>
                <a:cs typeface="Open Sans Light" pitchFamily="2"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solidFill>
                <a:latin typeface="Open Sans Light" pitchFamily="2" charset="0"/>
                <a:ea typeface="Open Sans Light" pitchFamily="2" charset="0"/>
                <a:cs typeface="Open Sans Light" pitchFamily="2"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sz="3000" dirty="0">
                <a:solidFill>
                  <a:schemeClr val="tx1">
                    <a:lumMod val="75000"/>
                    <a:lumOff val="25000"/>
                  </a:schemeClr>
                </a:solidFill>
              </a:rPr>
              <a:t>What future leadership development </a:t>
            </a:r>
            <a:r>
              <a:rPr lang="en-US" sz="3000">
                <a:solidFill>
                  <a:schemeClr val="tx1">
                    <a:lumMod val="75000"/>
                    <a:lumOff val="25000"/>
                  </a:schemeClr>
                </a:solidFill>
              </a:rPr>
              <a:t>opportunities exist—</a:t>
            </a:r>
            <a:r>
              <a:rPr lang="en-US" sz="3000" dirty="0">
                <a:solidFill>
                  <a:schemeClr val="tx1">
                    <a:lumMod val="75000"/>
                    <a:lumOff val="25000"/>
                  </a:schemeClr>
                </a:solidFill>
              </a:rPr>
              <a:t>coaching, new roles, stretch assignments?</a:t>
            </a:r>
          </a:p>
          <a:p>
            <a:pPr>
              <a:lnSpc>
                <a:spcPct val="90000"/>
              </a:lnSpc>
            </a:pPr>
            <a:r>
              <a:rPr lang="en-US" sz="3000" dirty="0">
                <a:solidFill>
                  <a:schemeClr val="tx1">
                    <a:lumMod val="75000"/>
                    <a:lumOff val="25000"/>
                  </a:schemeClr>
                </a:solidFill>
              </a:rPr>
              <a:t>Can you align your strengths to emerging initiatives?</a:t>
            </a:r>
          </a:p>
          <a:p>
            <a:pPr>
              <a:lnSpc>
                <a:spcPct val="90000"/>
              </a:lnSpc>
            </a:pPr>
            <a:r>
              <a:rPr lang="en-US" sz="3000" dirty="0">
                <a:solidFill>
                  <a:schemeClr val="tx1">
                    <a:lumMod val="75000"/>
                    <a:lumOff val="25000"/>
                  </a:schemeClr>
                </a:solidFill>
              </a:rPr>
              <a:t>Who in your network could broaden your perspective or help elevate your growth?</a:t>
            </a:r>
          </a:p>
        </p:txBody>
      </p:sp>
      <p:pic>
        <p:nvPicPr>
          <p:cNvPr id="5" name="Content Placeholder 4" descr="A room with many doors&#10;&#10;AI-generated content may be incorrect.">
            <a:extLst>
              <a:ext uri="{FF2B5EF4-FFF2-40B4-BE49-F238E27FC236}">
                <a16:creationId xmlns:a16="http://schemas.microsoft.com/office/drawing/2014/main" id="{82CE8D2E-505D-6440-1001-E5F3BE4C654F}"/>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27657" r="30453" b="-1"/>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7" name="Isosceles Triangle 4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92485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79BD7D-0FF4-1A09-9AB7-5238BB8CBBC9}"/>
            </a:ext>
          </a:extLst>
        </p:cNvPr>
        <p:cNvGrpSpPr/>
        <p:nvPr/>
      </p:nvGrpSpPr>
      <p:grpSpPr>
        <a:xfrm>
          <a:off x="0" y="0"/>
          <a:ext cx="0" cy="0"/>
          <a:chOff x="0" y="0"/>
          <a:chExt cx="0" cy="0"/>
        </a:xfrm>
      </p:grpSpPr>
      <p:pic>
        <p:nvPicPr>
          <p:cNvPr id="5" name="Content Placeholder 4" descr="A computer with icons on it&#10;&#10;AI-generated content may be incorrect.">
            <a:extLst>
              <a:ext uri="{FF2B5EF4-FFF2-40B4-BE49-F238E27FC236}">
                <a16:creationId xmlns:a16="http://schemas.microsoft.com/office/drawing/2014/main" id="{E0C0709D-4886-AF11-DA64-5D5C59C3142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0711" r="-2" b="2720"/>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B0F9DA7-D434-E0F0-9F7D-4E6023BD3030}"/>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dirty="0">
                <a:solidFill>
                  <a:schemeClr val="accent1"/>
                </a:solidFill>
              </a:rPr>
              <a:t>Threats</a:t>
            </a:r>
          </a:p>
        </p:txBody>
      </p:sp>
      <p:sp>
        <p:nvSpPr>
          <p:cNvPr id="6" name="Content Placeholder 3">
            <a:extLst>
              <a:ext uri="{FF2B5EF4-FFF2-40B4-BE49-F238E27FC236}">
                <a16:creationId xmlns:a16="http://schemas.microsoft.com/office/drawing/2014/main" id="{71888ADD-FA10-2B76-7ABC-DA9E6BEDB137}"/>
              </a:ext>
            </a:extLst>
          </p:cNvPr>
          <p:cNvSpPr txBox="1">
            <a:spLocks/>
          </p:cNvSpPr>
          <p:nvPr/>
        </p:nvSpPr>
        <p:spPr>
          <a:xfrm>
            <a:off x="548032" y="1388933"/>
            <a:ext cx="5002375"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3600" kern="1200">
                <a:solidFill>
                  <a:schemeClr val="tx1"/>
                </a:solidFill>
                <a:latin typeface="Open Sans Light" pitchFamily="2" charset="0"/>
                <a:ea typeface="Open Sans Light" pitchFamily="2" charset="0"/>
                <a:cs typeface="Open Sans Light" pitchFamily="2"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solidFill>
                <a:latin typeface="Open Sans Light" pitchFamily="2" charset="0"/>
                <a:ea typeface="Open Sans Light" pitchFamily="2" charset="0"/>
                <a:cs typeface="Open Sans Light" pitchFamily="2"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solidFill>
                <a:latin typeface="Open Sans Light" pitchFamily="2" charset="0"/>
                <a:ea typeface="Open Sans Light" pitchFamily="2" charset="0"/>
                <a:cs typeface="Open Sans Light" pitchFamily="2"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solidFill>
                <a:latin typeface="Open Sans Light" pitchFamily="2" charset="0"/>
                <a:ea typeface="Open Sans Light" pitchFamily="2" charset="0"/>
                <a:cs typeface="Open Sans Light" pitchFamily="2"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sz="3000" dirty="0"/>
              <a:t>What organizational or environmental changes could challenge your effectiveness?</a:t>
            </a:r>
          </a:p>
          <a:p>
            <a:pPr>
              <a:lnSpc>
                <a:spcPct val="90000"/>
              </a:lnSpc>
            </a:pPr>
            <a:r>
              <a:rPr lang="en-US" sz="3000" dirty="0"/>
              <a:t>Are there habits or systemic pressures that might amplify your weaknesses?</a:t>
            </a:r>
          </a:p>
          <a:p>
            <a:pPr>
              <a:lnSpc>
                <a:spcPct val="90000"/>
              </a:lnSpc>
            </a:pPr>
            <a:r>
              <a:rPr lang="en-US" sz="3000" dirty="0"/>
              <a:t>How might external expectations strain your current strengths?</a:t>
            </a:r>
          </a:p>
        </p:txBody>
      </p:sp>
      <p:cxnSp>
        <p:nvCxnSpPr>
          <p:cNvPr id="47" name="Straight Connector 4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47004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B1B790E-AC57-1FDF-D12E-D7D6E7B86479}"/>
              </a:ext>
            </a:extLst>
          </p:cNvPr>
          <p:cNvGraphicFramePr/>
          <p:nvPr>
            <p:extLst>
              <p:ext uri="{D42A27DB-BD31-4B8C-83A1-F6EECF244321}">
                <p14:modId xmlns:p14="http://schemas.microsoft.com/office/powerpoint/2010/main" val="92652870"/>
              </p:ext>
            </p:extLst>
          </p:nvPr>
        </p:nvGraphicFramePr>
        <p:xfrm>
          <a:off x="623824" y="301752"/>
          <a:ext cx="11117072" cy="5833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740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76DF4-0DA4-07DF-819E-04EE24BB5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B2715-8DF0-3E5D-4761-82BF4BFE66A0}"/>
              </a:ext>
            </a:extLst>
          </p:cNvPr>
          <p:cNvSpPr>
            <a:spLocks noGrp="1"/>
          </p:cNvSpPr>
          <p:nvPr>
            <p:ph type="title"/>
          </p:nvPr>
        </p:nvSpPr>
        <p:spPr/>
        <p:txBody>
          <a:bodyPr/>
          <a:lstStyle/>
          <a:p>
            <a:r>
              <a:rPr lang="en-US" dirty="0"/>
              <a:t>Keep It Going</a:t>
            </a:r>
          </a:p>
        </p:txBody>
      </p:sp>
      <p:sp>
        <p:nvSpPr>
          <p:cNvPr id="3" name="Content Placeholder 2">
            <a:extLst>
              <a:ext uri="{FF2B5EF4-FFF2-40B4-BE49-F238E27FC236}">
                <a16:creationId xmlns:a16="http://schemas.microsoft.com/office/drawing/2014/main" id="{64C917AA-B442-2C22-EFB0-BF14A4B9CEBA}"/>
              </a:ext>
            </a:extLst>
          </p:cNvPr>
          <p:cNvSpPr>
            <a:spLocks noGrp="1"/>
          </p:cNvSpPr>
          <p:nvPr>
            <p:ph idx="1"/>
          </p:nvPr>
        </p:nvSpPr>
        <p:spPr/>
        <p:txBody>
          <a:bodyPr/>
          <a:lstStyle/>
          <a:p>
            <a:r>
              <a:rPr lang="en-US" dirty="0"/>
              <a:t>Jump on an opportunity from your SWOT analysis</a:t>
            </a:r>
          </a:p>
          <a:p>
            <a:r>
              <a:rPr lang="en-US" dirty="0"/>
              <a:t>Get started trying something new</a:t>
            </a:r>
          </a:p>
          <a:p>
            <a:r>
              <a:rPr lang="en-US" dirty="0"/>
              <a:t>Stop something that isn’t serving you or your program anymore</a:t>
            </a:r>
          </a:p>
        </p:txBody>
      </p:sp>
    </p:spTree>
    <p:extLst>
      <p:ext uri="{BB962C8B-B14F-4D97-AF65-F5344CB8AC3E}">
        <p14:creationId xmlns:p14="http://schemas.microsoft.com/office/powerpoint/2010/main" val="264452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C8E8A8-824A-14F5-21E0-6A76AC9900BF}"/>
              </a:ext>
            </a:extLst>
          </p:cNvPr>
          <p:cNvSpPr>
            <a:spLocks noGrp="1"/>
          </p:cNvSpPr>
          <p:nvPr>
            <p:ph type="title"/>
          </p:nvPr>
        </p:nvSpPr>
        <p:spPr>
          <a:xfrm>
            <a:off x="3906351" y="226770"/>
            <a:ext cx="4379298" cy="857344"/>
          </a:xfrm>
        </p:spPr>
        <p:txBody>
          <a:bodyPr>
            <a:normAutofit/>
          </a:bodyPr>
          <a:lstStyle/>
          <a:p>
            <a:pPr algn="ctr"/>
            <a:r>
              <a:rPr lang="en-US" dirty="0"/>
              <a:t>Busyness Bingo</a:t>
            </a:r>
          </a:p>
        </p:txBody>
      </p:sp>
      <p:graphicFrame>
        <p:nvGraphicFramePr>
          <p:cNvPr id="2" name="Table 1">
            <a:extLst>
              <a:ext uri="{FF2B5EF4-FFF2-40B4-BE49-F238E27FC236}">
                <a16:creationId xmlns:a16="http://schemas.microsoft.com/office/drawing/2014/main" id="{7AD6AAB1-91D6-3131-03A1-44FDC0D57644}"/>
              </a:ext>
            </a:extLst>
          </p:cNvPr>
          <p:cNvGraphicFramePr>
            <a:graphicFrameLocks noGrp="1"/>
          </p:cNvGraphicFramePr>
          <p:nvPr>
            <p:extLst>
              <p:ext uri="{D42A27DB-BD31-4B8C-83A1-F6EECF244321}">
                <p14:modId xmlns:p14="http://schemas.microsoft.com/office/powerpoint/2010/main" val="416574748"/>
              </p:ext>
            </p:extLst>
          </p:nvPr>
        </p:nvGraphicFramePr>
        <p:xfrm>
          <a:off x="326136" y="1023633"/>
          <a:ext cx="11539728" cy="4720477"/>
        </p:xfrm>
        <a:graphic>
          <a:graphicData uri="http://schemas.openxmlformats.org/drawingml/2006/table">
            <a:tbl>
              <a:tblPr>
                <a:tableStyleId>{5940675A-B579-460E-94D1-54222C63F5DA}</a:tableStyleId>
              </a:tblPr>
              <a:tblGrid>
                <a:gridCol w="2538250">
                  <a:extLst>
                    <a:ext uri="{9D8B030D-6E8A-4147-A177-3AD203B41FA5}">
                      <a16:colId xmlns:a16="http://schemas.microsoft.com/office/drawing/2014/main" val="928168312"/>
                    </a:ext>
                  </a:extLst>
                </a:gridCol>
                <a:gridCol w="3030446">
                  <a:extLst>
                    <a:ext uri="{9D8B030D-6E8A-4147-A177-3AD203B41FA5}">
                      <a16:colId xmlns:a16="http://schemas.microsoft.com/office/drawing/2014/main" val="1212644664"/>
                    </a:ext>
                  </a:extLst>
                </a:gridCol>
                <a:gridCol w="2862072">
                  <a:extLst>
                    <a:ext uri="{9D8B030D-6E8A-4147-A177-3AD203B41FA5}">
                      <a16:colId xmlns:a16="http://schemas.microsoft.com/office/drawing/2014/main" val="1657670268"/>
                    </a:ext>
                  </a:extLst>
                </a:gridCol>
                <a:gridCol w="3108960">
                  <a:extLst>
                    <a:ext uri="{9D8B030D-6E8A-4147-A177-3AD203B41FA5}">
                      <a16:colId xmlns:a16="http://schemas.microsoft.com/office/drawing/2014/main" val="1372713145"/>
                    </a:ext>
                  </a:extLst>
                </a:gridCol>
              </a:tblGrid>
              <a:tr h="1283326">
                <a:tc>
                  <a:txBody>
                    <a:bodyPr/>
                    <a:lstStyle/>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“I’m swamped.”</a:t>
                      </a:r>
                      <a:r>
                        <a:rPr lang="en-US" sz="2500" b="1" dirty="0">
                          <a:solidFill>
                            <a:srgbClr val="000000"/>
                          </a:solidFill>
                          <a:effectLst/>
                          <a:latin typeface="Open Sans Light" pitchFamily="2" charset="0"/>
                          <a:ea typeface="Open Sans Light" pitchFamily="2" charset="0"/>
                          <a:cs typeface="Open Sans Light" pitchFamily="2" charset="0"/>
                        </a:rPr>
                        <a:t>​</a:t>
                      </a:r>
                      <a:endParaRPr lang="en-US" sz="2500" b="1" i="0" dirty="0">
                        <a:solidFill>
                          <a:srgbClr val="000000"/>
                        </a:solidFill>
                        <a:effectLst/>
                        <a:latin typeface="Open Sans Light" pitchFamily="2" charset="0"/>
                        <a:ea typeface="Open Sans Light" pitchFamily="2" charset="0"/>
                        <a:cs typeface="Open Sans Light" pitchFamily="2" charset="0"/>
                      </a:endParaRPr>
                    </a:p>
                  </a:txBody>
                  <a:tcPr marL="48909" marR="48909" marT="24454" marB="2445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CF1D0"/>
                    </a:solidFill>
                  </a:tcPr>
                </a:tc>
                <a:tc>
                  <a:txBody>
                    <a:bodyPr/>
                    <a:lstStyle/>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Keeping your phone nearby during social or family time.</a:t>
                      </a:r>
                      <a:r>
                        <a:rPr lang="en-US" sz="2500" b="1" dirty="0">
                          <a:solidFill>
                            <a:srgbClr val="000000"/>
                          </a:solidFill>
                          <a:effectLst/>
                          <a:latin typeface="Open Sans Light" pitchFamily="2" charset="0"/>
                          <a:ea typeface="Open Sans Light" pitchFamily="2" charset="0"/>
                          <a:cs typeface="Open Sans Light" pitchFamily="2" charset="0"/>
                        </a:rPr>
                        <a:t>​</a:t>
                      </a:r>
                      <a:endParaRPr lang="en-US" sz="2500" b="1" i="0" dirty="0">
                        <a:solidFill>
                          <a:srgbClr val="000000"/>
                        </a:solidFill>
                        <a:effectLst/>
                        <a:latin typeface="Open Sans Light" pitchFamily="2" charset="0"/>
                        <a:ea typeface="Open Sans Light" pitchFamily="2" charset="0"/>
                        <a:cs typeface="Open Sans Light" pitchFamily="2" charset="0"/>
                      </a:endParaRPr>
                    </a:p>
                  </a:txBody>
                  <a:tcPr marL="48909" marR="48909" marT="24454" marB="2445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“I’m running on 4 hours of sleep.”</a:t>
                      </a:r>
                      <a:r>
                        <a:rPr lang="en-US" sz="2500" b="1" dirty="0">
                          <a:solidFill>
                            <a:srgbClr val="000000"/>
                          </a:solidFill>
                          <a:effectLst/>
                          <a:latin typeface="Open Sans Light" pitchFamily="2" charset="0"/>
                          <a:ea typeface="Open Sans Light" pitchFamily="2" charset="0"/>
                          <a:cs typeface="Open Sans Light" pitchFamily="2" charset="0"/>
                        </a:rPr>
                        <a:t>​</a:t>
                      </a:r>
                      <a:endParaRPr lang="en-US" sz="2500" b="1" i="0" dirty="0">
                        <a:solidFill>
                          <a:srgbClr val="000000"/>
                        </a:solidFill>
                        <a:effectLst/>
                        <a:latin typeface="Open Sans Light" pitchFamily="2" charset="0"/>
                        <a:ea typeface="Open Sans Light" pitchFamily="2" charset="0"/>
                        <a:cs typeface="Open Sans Light" pitchFamily="2" charset="0"/>
                      </a:endParaRPr>
                    </a:p>
                  </a:txBody>
                  <a:tcPr marL="48909" marR="48909" marT="24454" marB="2445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Checking email or messenger first thing in the morning.</a:t>
                      </a:r>
                      <a:r>
                        <a:rPr lang="en-US" sz="2500" b="1" dirty="0">
                          <a:solidFill>
                            <a:srgbClr val="000000"/>
                          </a:solidFill>
                          <a:effectLst/>
                          <a:latin typeface="Open Sans Light" pitchFamily="2" charset="0"/>
                          <a:ea typeface="Open Sans Light" pitchFamily="2" charset="0"/>
                          <a:cs typeface="Open Sans Light" pitchFamily="2" charset="0"/>
                        </a:rPr>
                        <a:t>​</a:t>
                      </a:r>
                      <a:endParaRPr lang="en-US" sz="2500" b="1" i="0" dirty="0">
                        <a:solidFill>
                          <a:srgbClr val="000000"/>
                        </a:solidFill>
                        <a:effectLst/>
                        <a:latin typeface="Open Sans Light" pitchFamily="2" charset="0"/>
                        <a:ea typeface="Open Sans Light" pitchFamily="2" charset="0"/>
                        <a:cs typeface="Open Sans Light" pitchFamily="2" charset="0"/>
                      </a:endParaRPr>
                    </a:p>
                  </a:txBody>
                  <a:tcPr marL="48909" marR="48909" marT="24454" marB="2445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98EBF">
                        <a:alpha val="32941"/>
                      </a:srgbClr>
                    </a:solidFill>
                  </a:tcPr>
                </a:tc>
                <a:extLst>
                  <a:ext uri="{0D108BD9-81ED-4DB2-BD59-A6C34878D82A}">
                    <a16:rowId xmlns:a16="http://schemas.microsoft.com/office/drawing/2014/main" val="28791375"/>
                  </a:ext>
                </a:extLst>
              </a:tr>
              <a:tr h="1221607">
                <a:tc>
                  <a:txBody>
                    <a:bodyPr/>
                    <a:lstStyle/>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Feeling guilty when not being productive.​</a:t>
                      </a:r>
                      <a:endParaRPr lang="en-US" sz="2500" b="0" i="0" dirty="0">
                        <a:solidFill>
                          <a:srgbClr val="000000"/>
                        </a:solidFill>
                        <a:effectLst/>
                        <a:latin typeface="Open Sans Light" pitchFamily="2" charset="0"/>
                        <a:ea typeface="Open Sans Light" pitchFamily="2" charset="0"/>
                        <a:cs typeface="Open Sans Light" pitchFamily="2" charset="0"/>
                      </a:endParaRPr>
                    </a:p>
                  </a:txBody>
                  <a:tcPr marL="48909" marR="48909" marT="24454" marB="2445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“I have so many meetings today.”​</a:t>
                      </a:r>
                      <a:endParaRPr lang="en-US" sz="2500" b="0" i="0" dirty="0">
                        <a:solidFill>
                          <a:srgbClr val="000000"/>
                        </a:solidFill>
                        <a:effectLst/>
                        <a:latin typeface="Open Sans Light" pitchFamily="2" charset="0"/>
                        <a:ea typeface="Open Sans Light" pitchFamily="2" charset="0"/>
                        <a:cs typeface="Open Sans Light" pitchFamily="2" charset="0"/>
                      </a:endParaRPr>
                    </a:p>
                  </a:txBody>
                  <a:tcPr marL="48909" marR="48909" marT="24454" marB="2445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Multitasking all </a:t>
                      </a:r>
                    </a:p>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the time.​</a:t>
                      </a:r>
                      <a:endParaRPr lang="en-US" sz="2500" b="0" i="0" dirty="0">
                        <a:solidFill>
                          <a:srgbClr val="000000"/>
                        </a:solidFill>
                        <a:effectLst/>
                        <a:latin typeface="Open Sans Light" pitchFamily="2" charset="0"/>
                        <a:ea typeface="Open Sans Light" pitchFamily="2" charset="0"/>
                        <a:cs typeface="Open Sans Light" pitchFamily="2" charset="0"/>
                      </a:endParaRPr>
                    </a:p>
                  </a:txBody>
                  <a:tcPr marL="48909" marR="48909" marT="24454" marB="2445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98EBF">
                        <a:alpha val="32941"/>
                      </a:srgbClr>
                    </a:solidFill>
                  </a:tcPr>
                </a:tc>
                <a:tc>
                  <a:txBody>
                    <a:bodyPr/>
                    <a:lstStyle/>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“I haven’t had a weekend off in weeks.”​</a:t>
                      </a:r>
                      <a:endParaRPr lang="en-US" sz="2500" b="0" i="0" dirty="0">
                        <a:solidFill>
                          <a:srgbClr val="000000"/>
                        </a:solidFill>
                        <a:effectLst/>
                        <a:latin typeface="Open Sans Light" pitchFamily="2" charset="0"/>
                        <a:ea typeface="Open Sans Light" pitchFamily="2" charset="0"/>
                        <a:cs typeface="Open Sans Light" pitchFamily="2" charset="0"/>
                      </a:endParaRPr>
                    </a:p>
                  </a:txBody>
                  <a:tcPr marL="48909" marR="48909" marT="24454" marB="2445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69032169"/>
                  </a:ext>
                </a:extLst>
              </a:tr>
              <a:tr h="932218">
                <a:tc>
                  <a:txBody>
                    <a:bodyPr/>
                    <a:lstStyle/>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“I thrive under pressure.”​</a:t>
                      </a:r>
                      <a:endParaRPr lang="en-US" sz="2500" b="0" i="0" dirty="0">
                        <a:solidFill>
                          <a:srgbClr val="000000"/>
                        </a:solidFill>
                        <a:effectLst/>
                        <a:latin typeface="Open Sans Light" pitchFamily="2" charset="0"/>
                        <a:ea typeface="Open Sans Light" pitchFamily="2" charset="0"/>
                        <a:cs typeface="Open Sans Light" pitchFamily="2" charset="0"/>
                      </a:endParaRPr>
                    </a:p>
                  </a:txBody>
                  <a:tcPr marL="48909" marR="48909" marT="24454" marB="2445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Dropping the ball </a:t>
                      </a:r>
                    </a:p>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on regular tasks.​</a:t>
                      </a:r>
                      <a:endParaRPr lang="en-US" sz="2500" b="0" i="0" dirty="0">
                        <a:solidFill>
                          <a:srgbClr val="000000"/>
                        </a:solidFill>
                        <a:effectLst/>
                        <a:latin typeface="Open Sans Light" pitchFamily="2" charset="0"/>
                        <a:ea typeface="Open Sans Light" pitchFamily="2" charset="0"/>
                        <a:cs typeface="Open Sans Light" pitchFamily="2" charset="0"/>
                      </a:endParaRPr>
                    </a:p>
                  </a:txBody>
                  <a:tcPr marL="48909" marR="48909" marT="24454" marB="2445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98EBF">
                        <a:alpha val="32941"/>
                      </a:srgbClr>
                    </a:solidFill>
                  </a:tcPr>
                </a:tc>
                <a:tc>
                  <a:txBody>
                    <a:bodyPr/>
                    <a:lstStyle/>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“We’ll make it happen.”​</a:t>
                      </a:r>
                      <a:endParaRPr lang="en-US" sz="2500" b="0" i="0" dirty="0">
                        <a:solidFill>
                          <a:srgbClr val="000000"/>
                        </a:solidFill>
                        <a:effectLst/>
                        <a:latin typeface="Open Sans Light" pitchFamily="2" charset="0"/>
                        <a:ea typeface="Open Sans Light" pitchFamily="2" charset="0"/>
                        <a:cs typeface="Open Sans Light" pitchFamily="2" charset="0"/>
                      </a:endParaRPr>
                    </a:p>
                  </a:txBody>
                  <a:tcPr marL="48909" marR="48909" marT="24454" marB="2445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Not checking in with friends &amp; family.​</a:t>
                      </a:r>
                      <a:endParaRPr lang="en-US" sz="2500" b="0" i="0" dirty="0">
                        <a:solidFill>
                          <a:srgbClr val="000000"/>
                        </a:solidFill>
                        <a:effectLst/>
                        <a:latin typeface="Open Sans Light" pitchFamily="2" charset="0"/>
                        <a:ea typeface="Open Sans Light" pitchFamily="2" charset="0"/>
                        <a:cs typeface="Open Sans Light" pitchFamily="2" charset="0"/>
                      </a:endParaRPr>
                    </a:p>
                  </a:txBody>
                  <a:tcPr marL="48909" marR="48909" marT="24454" marB="2445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50069957"/>
                  </a:ext>
                </a:extLst>
              </a:tr>
              <a:tr h="1283326">
                <a:tc>
                  <a:txBody>
                    <a:bodyPr/>
                    <a:lstStyle/>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Skipping meals because you’re too busy.​</a:t>
                      </a:r>
                      <a:endParaRPr lang="en-US" sz="2500" b="0" i="0" dirty="0">
                        <a:solidFill>
                          <a:srgbClr val="000000"/>
                        </a:solidFill>
                        <a:effectLst/>
                        <a:latin typeface="Open Sans Light" pitchFamily="2" charset="0"/>
                        <a:ea typeface="Open Sans Light" pitchFamily="2" charset="0"/>
                        <a:cs typeface="Open Sans Light" pitchFamily="2" charset="0"/>
                      </a:endParaRPr>
                    </a:p>
                  </a:txBody>
                  <a:tcPr marL="48909" marR="48909" marT="24454" marB="2445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98EBF">
                        <a:alpha val="32941"/>
                      </a:srgbClr>
                    </a:solidFill>
                  </a:tcPr>
                </a:tc>
                <a:tc>
                  <a:txBody>
                    <a:bodyPr/>
                    <a:lstStyle/>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“I can’t keep up </a:t>
                      </a:r>
                    </a:p>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with everything.”​</a:t>
                      </a:r>
                      <a:endParaRPr lang="en-US" sz="2500" b="0" i="0" dirty="0">
                        <a:solidFill>
                          <a:srgbClr val="000000"/>
                        </a:solidFill>
                        <a:effectLst/>
                        <a:latin typeface="Open Sans Light" pitchFamily="2" charset="0"/>
                        <a:ea typeface="Open Sans Light" pitchFamily="2" charset="0"/>
                        <a:cs typeface="Open Sans Light" pitchFamily="2" charset="0"/>
                      </a:endParaRPr>
                    </a:p>
                  </a:txBody>
                  <a:tcPr marL="48909" marR="48909" marT="24454" marB="2445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Constantly thinking “I just need to get through this week.”​</a:t>
                      </a:r>
                      <a:endParaRPr lang="en-US" sz="2500" b="0" i="0" dirty="0">
                        <a:solidFill>
                          <a:srgbClr val="000000"/>
                        </a:solidFill>
                        <a:effectLst/>
                        <a:latin typeface="Open Sans Light" pitchFamily="2" charset="0"/>
                        <a:ea typeface="Open Sans Light" pitchFamily="2" charset="0"/>
                        <a:cs typeface="Open Sans Light" pitchFamily="2" charset="0"/>
                      </a:endParaRPr>
                    </a:p>
                  </a:txBody>
                  <a:tcPr marL="48909" marR="48909" marT="24454" marB="2445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“I’m almost </a:t>
                      </a:r>
                    </a:p>
                    <a:p>
                      <a:pPr algn="ctr" rtl="0" fontAlgn="base">
                        <a:lnSpc>
                          <a:spcPct val="100000"/>
                        </a:lnSpc>
                        <a:buNone/>
                      </a:pPr>
                      <a:r>
                        <a:rPr lang="en-US" sz="2500" b="0" dirty="0">
                          <a:solidFill>
                            <a:srgbClr val="000000"/>
                          </a:solidFill>
                          <a:effectLst/>
                          <a:latin typeface="Open Sans Light" pitchFamily="2" charset="0"/>
                          <a:ea typeface="Open Sans Light" pitchFamily="2" charset="0"/>
                          <a:cs typeface="Open Sans Light" pitchFamily="2" charset="0"/>
                        </a:rPr>
                        <a:t>caught up.”</a:t>
                      </a:r>
                      <a:endParaRPr lang="en-US" sz="2500" b="0" i="0" dirty="0">
                        <a:solidFill>
                          <a:srgbClr val="000000"/>
                        </a:solidFill>
                        <a:effectLst/>
                        <a:latin typeface="Open Sans Light" pitchFamily="2" charset="0"/>
                        <a:ea typeface="Open Sans Light" pitchFamily="2" charset="0"/>
                        <a:cs typeface="Open Sans Light" pitchFamily="2" charset="0"/>
                      </a:endParaRPr>
                    </a:p>
                  </a:txBody>
                  <a:tcPr marL="48909" marR="48909" marT="24454" marB="2445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BE5E5"/>
                    </a:solidFill>
                  </a:tcPr>
                </a:tc>
                <a:extLst>
                  <a:ext uri="{0D108BD9-81ED-4DB2-BD59-A6C34878D82A}">
                    <a16:rowId xmlns:a16="http://schemas.microsoft.com/office/drawing/2014/main" val="4042629659"/>
                  </a:ext>
                </a:extLst>
              </a:tr>
            </a:tbl>
          </a:graphicData>
        </a:graphic>
      </p:graphicFrame>
    </p:spTree>
    <p:extLst>
      <p:ext uri="{BB962C8B-B14F-4D97-AF65-F5344CB8AC3E}">
        <p14:creationId xmlns:p14="http://schemas.microsoft.com/office/powerpoint/2010/main" val="2149551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AA658B0-39AC-27EA-EFAA-94328874E5A6}"/>
              </a:ext>
            </a:extLst>
          </p:cNvPr>
          <p:cNvSpPr>
            <a:spLocks noGrp="1"/>
          </p:cNvSpPr>
          <p:nvPr>
            <p:ph type="title"/>
          </p:nvPr>
        </p:nvSpPr>
        <p:spPr/>
        <p:txBody>
          <a:bodyPr>
            <a:normAutofit/>
          </a:bodyPr>
          <a:lstStyle/>
          <a:p>
            <a:r>
              <a:rPr lang="en-US" sz="4800" dirty="0"/>
              <a:t>conscious knowledge of one's own character, feelings, motives, and desires</a:t>
            </a:r>
          </a:p>
        </p:txBody>
      </p:sp>
      <p:sp>
        <p:nvSpPr>
          <p:cNvPr id="14" name="Text Placeholder 13">
            <a:extLst>
              <a:ext uri="{FF2B5EF4-FFF2-40B4-BE49-F238E27FC236}">
                <a16:creationId xmlns:a16="http://schemas.microsoft.com/office/drawing/2014/main" id="{7B049686-7EE8-A233-3F45-B805BEE5AFCF}"/>
              </a:ext>
            </a:extLst>
          </p:cNvPr>
          <p:cNvSpPr>
            <a:spLocks noGrp="1"/>
          </p:cNvSpPr>
          <p:nvPr>
            <p:ph type="body" idx="1"/>
          </p:nvPr>
        </p:nvSpPr>
        <p:spPr/>
        <p:txBody>
          <a:bodyPr>
            <a:normAutofit/>
          </a:bodyPr>
          <a:lstStyle/>
          <a:p>
            <a:r>
              <a:rPr lang="en-US" sz="4400" dirty="0">
                <a:solidFill>
                  <a:schemeClr val="accent1"/>
                </a:solidFill>
                <a:latin typeface="+mj-lt"/>
              </a:rPr>
              <a:t>What is Self-Awareness?</a:t>
            </a:r>
          </a:p>
        </p:txBody>
      </p:sp>
    </p:spTree>
    <p:extLst>
      <p:ext uri="{BB962C8B-B14F-4D97-AF65-F5344CB8AC3E}">
        <p14:creationId xmlns:p14="http://schemas.microsoft.com/office/powerpoint/2010/main" val="426026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8" name="Picture 7" descr="A person sitting on the floor with his eyes closed&#10;&#10;AI-generated content may be incorrect.">
            <a:extLst>
              <a:ext uri="{FF2B5EF4-FFF2-40B4-BE49-F238E27FC236}">
                <a16:creationId xmlns:a16="http://schemas.microsoft.com/office/drawing/2014/main" id="{A70DFDBA-03DB-368C-0421-E442948899FB}"/>
              </a:ext>
            </a:extLst>
          </p:cNvPr>
          <p:cNvPicPr>
            <a:picLocks noChangeAspect="1"/>
          </p:cNvPicPr>
          <p:nvPr/>
        </p:nvPicPr>
        <p:blipFill>
          <a:blip r:embed="rId3">
            <a:extLst>
              <a:ext uri="{28A0092B-C50C-407E-A947-70E740481C1C}">
                <a14:useLocalDpi xmlns:a14="http://schemas.microsoft.com/office/drawing/2010/main" val="0"/>
              </a:ext>
            </a:extLst>
          </a:blip>
          <a:srcRect l="27673" t="195" r="17501" b="8895"/>
          <a:stretch>
            <a:fillRect/>
          </a:stretch>
        </p:blipFill>
        <p:spPr>
          <a:xfrm>
            <a:off x="5834247" y="-1808"/>
            <a:ext cx="619617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itle 4">
            <a:extLst>
              <a:ext uri="{FF2B5EF4-FFF2-40B4-BE49-F238E27FC236}">
                <a16:creationId xmlns:a16="http://schemas.microsoft.com/office/drawing/2014/main" id="{EAC05333-56C9-1059-4990-FD903123754D}"/>
              </a:ext>
            </a:extLst>
          </p:cNvPr>
          <p:cNvSpPr>
            <a:spLocks noGrp="1"/>
          </p:cNvSpPr>
          <p:nvPr>
            <p:ph type="title"/>
          </p:nvPr>
        </p:nvSpPr>
        <p:spPr>
          <a:xfrm>
            <a:off x="795302" y="137160"/>
            <a:ext cx="5086241" cy="782550"/>
          </a:xfrm>
        </p:spPr>
        <p:txBody>
          <a:bodyPr vert="horz" lIns="91440" tIns="45720" rIns="91440" bIns="45720" rtlCol="0" anchor="b">
            <a:normAutofit/>
          </a:bodyPr>
          <a:lstStyle/>
          <a:p>
            <a:pPr algn="r"/>
            <a:r>
              <a:rPr lang="en-US" dirty="0"/>
              <a:t>Self-Awareness Wheel</a:t>
            </a:r>
            <a:endParaRPr lang="en-US" dirty="0">
              <a:solidFill>
                <a:schemeClr val="accent1"/>
              </a:solidFill>
              <a:latin typeface="+mj-lt"/>
            </a:endParaRPr>
          </a:p>
        </p:txBody>
      </p:sp>
      <p:cxnSp>
        <p:nvCxnSpPr>
          <p:cNvPr id="25" name="Straight Connector 2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Flowchart: Connector 8">
            <a:extLst>
              <a:ext uri="{FF2B5EF4-FFF2-40B4-BE49-F238E27FC236}">
                <a16:creationId xmlns:a16="http://schemas.microsoft.com/office/drawing/2014/main" id="{B987BF34-A772-2E02-EC1B-318B490C4A07}"/>
              </a:ext>
            </a:extLst>
          </p:cNvPr>
          <p:cNvSpPr/>
          <p:nvPr/>
        </p:nvSpPr>
        <p:spPr>
          <a:xfrm>
            <a:off x="569590" y="919710"/>
            <a:ext cx="5888736" cy="5684345"/>
          </a:xfrm>
          <a:prstGeom prst="flowChartConnector">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Flowchart: Connector 9">
            <a:extLst>
              <a:ext uri="{FF2B5EF4-FFF2-40B4-BE49-F238E27FC236}">
                <a16:creationId xmlns:a16="http://schemas.microsoft.com/office/drawing/2014/main" id="{D977B0D1-922B-6F20-EBA3-95674CB6D521}"/>
              </a:ext>
            </a:extLst>
          </p:cNvPr>
          <p:cNvSpPr/>
          <p:nvPr/>
        </p:nvSpPr>
        <p:spPr>
          <a:xfrm>
            <a:off x="1359827" y="1590445"/>
            <a:ext cx="4343400" cy="4343400"/>
          </a:xfrm>
          <a:prstGeom prst="flowChartConnector">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1" name="Straight Connector 10">
            <a:extLst>
              <a:ext uri="{FF2B5EF4-FFF2-40B4-BE49-F238E27FC236}">
                <a16:creationId xmlns:a16="http://schemas.microsoft.com/office/drawing/2014/main" id="{4F59D187-2D3C-68E3-B4F9-11AC47AE1DD5}"/>
              </a:ext>
            </a:extLst>
          </p:cNvPr>
          <p:cNvCxnSpPr>
            <a:cxnSpLocks/>
          </p:cNvCxnSpPr>
          <p:nvPr/>
        </p:nvCxnSpPr>
        <p:spPr>
          <a:xfrm>
            <a:off x="3541801" y="1590445"/>
            <a:ext cx="5482" cy="4343400"/>
          </a:xfrm>
          <a:prstGeom prst="line">
            <a:avLst/>
          </a:prstGeom>
          <a:ln w="57150"/>
        </p:spPr>
        <p:style>
          <a:lnRef idx="2">
            <a:schemeClr val="accent4"/>
          </a:lnRef>
          <a:fillRef idx="0">
            <a:schemeClr val="accent4"/>
          </a:fillRef>
          <a:effectRef idx="1">
            <a:schemeClr val="accent4"/>
          </a:effectRef>
          <a:fontRef idx="minor">
            <a:schemeClr val="tx1"/>
          </a:fontRef>
        </p:style>
      </p:cxnSp>
      <p:cxnSp>
        <p:nvCxnSpPr>
          <p:cNvPr id="12" name="Straight Connector 11">
            <a:extLst>
              <a:ext uri="{FF2B5EF4-FFF2-40B4-BE49-F238E27FC236}">
                <a16:creationId xmlns:a16="http://schemas.microsoft.com/office/drawing/2014/main" id="{57CBA2CE-475D-AC2C-42F4-577ABD7B2ECA}"/>
              </a:ext>
            </a:extLst>
          </p:cNvPr>
          <p:cNvCxnSpPr>
            <a:cxnSpLocks/>
          </p:cNvCxnSpPr>
          <p:nvPr/>
        </p:nvCxnSpPr>
        <p:spPr>
          <a:xfrm>
            <a:off x="1723960" y="2597445"/>
            <a:ext cx="3636084" cy="2315832"/>
          </a:xfrm>
          <a:prstGeom prst="line">
            <a:avLst/>
          </a:prstGeom>
          <a:ln w="57150"/>
        </p:spPr>
        <p:style>
          <a:lnRef idx="2">
            <a:schemeClr val="accent4"/>
          </a:lnRef>
          <a:fillRef idx="0">
            <a:schemeClr val="accent4"/>
          </a:fillRef>
          <a:effectRef idx="1">
            <a:schemeClr val="accent4"/>
          </a:effectRef>
          <a:fontRef idx="minor">
            <a:schemeClr val="tx1"/>
          </a:fontRef>
        </p:style>
      </p:cxnSp>
      <p:sp>
        <p:nvSpPr>
          <p:cNvPr id="24" name="TextBox 22">
            <a:extLst>
              <a:ext uri="{FF2B5EF4-FFF2-40B4-BE49-F238E27FC236}">
                <a16:creationId xmlns:a16="http://schemas.microsoft.com/office/drawing/2014/main" id="{900A929B-FE51-205D-CA70-4A84D0A9F4AC}"/>
              </a:ext>
            </a:extLst>
          </p:cNvPr>
          <p:cNvSpPr txBox="1"/>
          <p:nvPr/>
        </p:nvSpPr>
        <p:spPr>
          <a:xfrm>
            <a:off x="3672141" y="2199654"/>
            <a:ext cx="1285894"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latin typeface="Open Sans Light" pitchFamily="2" charset="0"/>
                <a:ea typeface="Open Sans Light" pitchFamily="2" charset="0"/>
                <a:cs typeface="Open Sans Light" pitchFamily="2" charset="0"/>
              </a:rPr>
              <a:t>Clear</a:t>
            </a:r>
            <a:endParaRPr lang="en-US">
              <a:latin typeface="Open Sans Light" pitchFamily="2" charset="0"/>
              <a:ea typeface="Open Sans Light" pitchFamily="2" charset="0"/>
              <a:cs typeface="Open Sans Light" pitchFamily="2" charset="0"/>
            </a:endParaRPr>
          </a:p>
        </p:txBody>
      </p:sp>
      <p:sp>
        <p:nvSpPr>
          <p:cNvPr id="26" name="TextBox 23">
            <a:extLst>
              <a:ext uri="{FF2B5EF4-FFF2-40B4-BE49-F238E27FC236}">
                <a16:creationId xmlns:a16="http://schemas.microsoft.com/office/drawing/2014/main" id="{2959348F-C462-2AEF-B1E2-8B9EBC8A4C5F}"/>
              </a:ext>
            </a:extLst>
          </p:cNvPr>
          <p:cNvSpPr txBox="1"/>
          <p:nvPr/>
        </p:nvSpPr>
        <p:spPr>
          <a:xfrm>
            <a:off x="4131445" y="3541826"/>
            <a:ext cx="1228599"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latin typeface="Open Sans Light" pitchFamily="2" charset="0"/>
                <a:ea typeface="Open Sans Light" pitchFamily="2" charset="0"/>
                <a:cs typeface="Open Sans Light" pitchFamily="2" charset="0"/>
              </a:rPr>
              <a:t>Open</a:t>
            </a:r>
          </a:p>
        </p:txBody>
      </p:sp>
      <p:sp>
        <p:nvSpPr>
          <p:cNvPr id="28" name="TextBox 24">
            <a:extLst>
              <a:ext uri="{FF2B5EF4-FFF2-40B4-BE49-F238E27FC236}">
                <a16:creationId xmlns:a16="http://schemas.microsoft.com/office/drawing/2014/main" id="{4E6C2AD8-291D-2F6D-CDCA-E28EA395675D}"/>
              </a:ext>
            </a:extLst>
          </p:cNvPr>
          <p:cNvSpPr txBox="1"/>
          <p:nvPr/>
        </p:nvSpPr>
        <p:spPr>
          <a:xfrm>
            <a:off x="3331047" y="4789053"/>
            <a:ext cx="2099935"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Open Sans Light" pitchFamily="2" charset="0"/>
                <a:ea typeface="Open Sans Light" pitchFamily="2" charset="0"/>
                <a:cs typeface="Open Sans Light" pitchFamily="2" charset="0"/>
              </a:rPr>
              <a:t>Receptive</a:t>
            </a:r>
          </a:p>
        </p:txBody>
      </p:sp>
      <p:sp>
        <p:nvSpPr>
          <p:cNvPr id="30" name="TextBox 29">
            <a:extLst>
              <a:ext uri="{FF2B5EF4-FFF2-40B4-BE49-F238E27FC236}">
                <a16:creationId xmlns:a16="http://schemas.microsoft.com/office/drawing/2014/main" id="{E57AC6DB-6E8C-F345-9DE3-54B4315CC346}"/>
              </a:ext>
            </a:extLst>
          </p:cNvPr>
          <p:cNvSpPr txBox="1"/>
          <p:nvPr/>
        </p:nvSpPr>
        <p:spPr>
          <a:xfrm>
            <a:off x="2075232" y="2159349"/>
            <a:ext cx="1438726"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Open Sans Light" pitchFamily="2" charset="0"/>
                <a:ea typeface="Open Sans Light" pitchFamily="2" charset="0"/>
                <a:cs typeface="Open Sans Light" pitchFamily="2" charset="0"/>
              </a:rPr>
              <a:t>Aware</a:t>
            </a:r>
          </a:p>
        </p:txBody>
      </p:sp>
      <p:sp>
        <p:nvSpPr>
          <p:cNvPr id="32" name="TextBox 26">
            <a:extLst>
              <a:ext uri="{FF2B5EF4-FFF2-40B4-BE49-F238E27FC236}">
                <a16:creationId xmlns:a16="http://schemas.microsoft.com/office/drawing/2014/main" id="{C8D4BB6B-33AE-E72A-D857-74E63086EC50}"/>
              </a:ext>
            </a:extLst>
          </p:cNvPr>
          <p:cNvSpPr txBox="1"/>
          <p:nvPr/>
        </p:nvSpPr>
        <p:spPr>
          <a:xfrm>
            <a:off x="1734817" y="4811708"/>
            <a:ext cx="1943979"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Open Sans Light" pitchFamily="2" charset="0"/>
                <a:ea typeface="Open Sans Light" pitchFamily="2" charset="0"/>
                <a:cs typeface="Open Sans Light" pitchFamily="2" charset="0"/>
              </a:rPr>
              <a:t>Peaceful</a:t>
            </a:r>
            <a:endParaRPr lang="en-US" dirty="0">
              <a:latin typeface="Open Sans Light" pitchFamily="2" charset="0"/>
              <a:ea typeface="Open Sans Light" pitchFamily="2" charset="0"/>
              <a:cs typeface="Open Sans Light" pitchFamily="2" charset="0"/>
            </a:endParaRPr>
          </a:p>
        </p:txBody>
      </p:sp>
      <p:sp>
        <p:nvSpPr>
          <p:cNvPr id="34" name="TextBox 27">
            <a:extLst>
              <a:ext uri="{FF2B5EF4-FFF2-40B4-BE49-F238E27FC236}">
                <a16:creationId xmlns:a16="http://schemas.microsoft.com/office/drawing/2014/main" id="{9EE68122-E695-831D-31AD-010D65BA8CD5}"/>
              </a:ext>
            </a:extLst>
          </p:cNvPr>
          <p:cNvSpPr txBox="1"/>
          <p:nvPr/>
        </p:nvSpPr>
        <p:spPr>
          <a:xfrm>
            <a:off x="1653022" y="3538418"/>
            <a:ext cx="1316302"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latin typeface="Open Sans Light" pitchFamily="2" charset="0"/>
                <a:ea typeface="Open Sans Light" pitchFamily="2" charset="0"/>
                <a:cs typeface="Open Sans Light" pitchFamily="2" charset="0"/>
              </a:rPr>
              <a:t>Calm</a:t>
            </a:r>
            <a:endParaRPr lang="en-US">
              <a:latin typeface="Open Sans Light" pitchFamily="2" charset="0"/>
              <a:ea typeface="Open Sans Light" pitchFamily="2" charset="0"/>
              <a:cs typeface="Open Sans Light" pitchFamily="2" charset="0"/>
            </a:endParaRPr>
          </a:p>
        </p:txBody>
      </p:sp>
      <p:cxnSp>
        <p:nvCxnSpPr>
          <p:cNvPr id="36" name="Straight Connector 35">
            <a:extLst>
              <a:ext uri="{FF2B5EF4-FFF2-40B4-BE49-F238E27FC236}">
                <a16:creationId xmlns:a16="http://schemas.microsoft.com/office/drawing/2014/main" id="{7EA3169F-B162-01A5-5A18-3D6F63A1A4CF}"/>
              </a:ext>
            </a:extLst>
          </p:cNvPr>
          <p:cNvCxnSpPr>
            <a:cxnSpLocks/>
          </p:cNvCxnSpPr>
          <p:nvPr/>
        </p:nvCxnSpPr>
        <p:spPr>
          <a:xfrm flipV="1">
            <a:off x="1775913" y="2597445"/>
            <a:ext cx="3584131" cy="2363979"/>
          </a:xfrm>
          <a:prstGeom prst="line">
            <a:avLst/>
          </a:prstGeom>
          <a:ln w="57150"/>
        </p:spPr>
        <p:style>
          <a:lnRef idx="2">
            <a:schemeClr val="accent4"/>
          </a:lnRef>
          <a:fillRef idx="0">
            <a:schemeClr val="accent4"/>
          </a:fillRef>
          <a:effectRef idx="1">
            <a:schemeClr val="accent4"/>
          </a:effectRef>
          <a:fontRef idx="minor">
            <a:schemeClr val="tx1"/>
          </a:fontRef>
        </p:style>
      </p:cxnSp>
      <p:sp>
        <p:nvSpPr>
          <p:cNvPr id="38" name="TextBox 39">
            <a:extLst>
              <a:ext uri="{FF2B5EF4-FFF2-40B4-BE49-F238E27FC236}">
                <a16:creationId xmlns:a16="http://schemas.microsoft.com/office/drawing/2014/main" id="{E64ACED3-DD09-AFD8-8D32-0697FE7764E7}"/>
              </a:ext>
            </a:extLst>
          </p:cNvPr>
          <p:cNvSpPr txBox="1"/>
          <p:nvPr/>
        </p:nvSpPr>
        <p:spPr>
          <a:xfrm rot="16200000">
            <a:off x="5101545" y="3215252"/>
            <a:ext cx="181455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chemeClr val="bg1"/>
                </a:solidFill>
                <a:latin typeface="Open Sans Light" pitchFamily="2" charset="0"/>
                <a:ea typeface="Open Sans Light" pitchFamily="2" charset="0"/>
                <a:cs typeface="Open Sans Light" pitchFamily="2" charset="0"/>
              </a:rPr>
              <a:t>Sensed</a:t>
            </a:r>
          </a:p>
        </p:txBody>
      </p:sp>
      <p:sp>
        <p:nvSpPr>
          <p:cNvPr id="40" name="TextBox 41">
            <a:extLst>
              <a:ext uri="{FF2B5EF4-FFF2-40B4-BE49-F238E27FC236}">
                <a16:creationId xmlns:a16="http://schemas.microsoft.com/office/drawing/2014/main" id="{B3A2B2BD-EEBE-BB64-2D5C-9E3EF93EA009}"/>
              </a:ext>
            </a:extLst>
          </p:cNvPr>
          <p:cNvSpPr txBox="1"/>
          <p:nvPr/>
        </p:nvSpPr>
        <p:spPr>
          <a:xfrm>
            <a:off x="2529502" y="997735"/>
            <a:ext cx="1968911"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chemeClr val="bg1"/>
                </a:solidFill>
                <a:latin typeface="Open Sans Light" pitchFamily="2" charset="0"/>
                <a:ea typeface="Open Sans Light" pitchFamily="2" charset="0"/>
                <a:cs typeface="Open Sans Light" pitchFamily="2" charset="0"/>
              </a:rPr>
              <a:t>Cognitive</a:t>
            </a:r>
            <a:endParaRPr lang="en-US" b="1" dirty="0">
              <a:latin typeface="Open Sans Light" pitchFamily="2" charset="0"/>
              <a:ea typeface="Open Sans Light" pitchFamily="2" charset="0"/>
              <a:cs typeface="Open Sans Light" pitchFamily="2" charset="0"/>
            </a:endParaRPr>
          </a:p>
        </p:txBody>
      </p:sp>
      <p:sp>
        <p:nvSpPr>
          <p:cNvPr id="42" name="TextBox 42">
            <a:extLst>
              <a:ext uri="{FF2B5EF4-FFF2-40B4-BE49-F238E27FC236}">
                <a16:creationId xmlns:a16="http://schemas.microsoft.com/office/drawing/2014/main" id="{AD347D4F-328F-B5E9-0C52-F99248C8CD1D}"/>
              </a:ext>
            </a:extLst>
          </p:cNvPr>
          <p:cNvSpPr txBox="1"/>
          <p:nvPr/>
        </p:nvSpPr>
        <p:spPr>
          <a:xfrm rot="5400000">
            <a:off x="178759" y="3476862"/>
            <a:ext cx="181455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chemeClr val="bg1"/>
                </a:solidFill>
                <a:latin typeface="Open Sans Light" pitchFamily="2" charset="0"/>
                <a:ea typeface="Open Sans Light" pitchFamily="2" charset="0"/>
                <a:cs typeface="Open Sans Light" pitchFamily="2" charset="0"/>
              </a:rPr>
              <a:t>Physical</a:t>
            </a:r>
          </a:p>
        </p:txBody>
      </p:sp>
      <p:sp>
        <p:nvSpPr>
          <p:cNvPr id="43" name="TextBox 43">
            <a:extLst>
              <a:ext uri="{FF2B5EF4-FFF2-40B4-BE49-F238E27FC236}">
                <a16:creationId xmlns:a16="http://schemas.microsoft.com/office/drawing/2014/main" id="{A3C2ED79-66AF-CE8C-27B3-AC256A0FAE56}"/>
              </a:ext>
            </a:extLst>
          </p:cNvPr>
          <p:cNvSpPr txBox="1"/>
          <p:nvPr/>
        </p:nvSpPr>
        <p:spPr>
          <a:xfrm>
            <a:off x="2024962" y="5812838"/>
            <a:ext cx="3029347"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chemeClr val="bg1"/>
                </a:solidFill>
                <a:latin typeface="Open Sans Light" pitchFamily="2" charset="0"/>
                <a:ea typeface="Open Sans Light" pitchFamily="2" charset="0"/>
                <a:cs typeface="Open Sans Light" pitchFamily="2" charset="0"/>
              </a:rPr>
              <a:t>Interconnected</a:t>
            </a:r>
            <a:endParaRPr lang="en-US" b="1" dirty="0">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265563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2000"/>
                                        <p:tgtEl>
                                          <p:spTgt spid="3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heel(1)">
                                      <p:cBhvr>
                                        <p:cTn id="10" dur="2000"/>
                                        <p:tgtEl>
                                          <p:spTgt spid="2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heel(1)">
                                      <p:cBhvr>
                                        <p:cTn id="13" dur="2000"/>
                                        <p:tgtEl>
                                          <p:spTgt spid="2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heel(1)">
                                      <p:cBhvr>
                                        <p:cTn id="16" dur="2000"/>
                                        <p:tgtEl>
                                          <p:spTgt spid="2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heel(1)">
                                      <p:cBhvr>
                                        <p:cTn id="19" dur="2000"/>
                                        <p:tgtEl>
                                          <p:spTgt spid="3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heel(1)">
                                      <p:cBhvr>
                                        <p:cTn id="22" dur="2000"/>
                                        <p:tgtEl>
                                          <p:spTgt spid="34"/>
                                        </p:tgtEl>
                                      </p:cBhvr>
                                    </p:animEffect>
                                  </p:childTnLst>
                                </p:cTn>
                              </p:par>
                              <p:par>
                                <p:cTn id="23" presetID="21" presetClass="entr" presetSubtype="1"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heel(1)">
                                      <p:cBhvr>
                                        <p:cTn id="25" dur="2000"/>
                                        <p:tgtEl>
                                          <p:spTgt spid="36"/>
                                        </p:tgtEl>
                                      </p:cBhvr>
                                    </p:animEffect>
                                  </p:childTnLst>
                                </p:cTn>
                              </p:par>
                              <p:par>
                                <p:cTn id="26" presetID="21" presetClass="entr" presetSubtype="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par>
                                <p:cTn id="29" presetID="21" presetClass="entr" presetSubtype="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2000"/>
                                        <p:tgtEl>
                                          <p:spTgt spid="9"/>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heel(1)">
                                      <p:cBhvr>
                                        <p:cTn id="42" dur="2000"/>
                                        <p:tgtEl>
                                          <p:spTgt spid="40"/>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heel(1)">
                                      <p:cBhvr>
                                        <p:cTn id="45" dur="2000"/>
                                        <p:tgtEl>
                                          <p:spTgt spid="38"/>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heel(1)">
                                      <p:cBhvr>
                                        <p:cTn id="48" dur="2000"/>
                                        <p:tgtEl>
                                          <p:spTgt spid="43"/>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heel(1)">
                                      <p:cBhvr>
                                        <p:cTn id="51" dur="20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4" grpId="0"/>
      <p:bldP spid="26" grpId="0"/>
      <p:bldP spid="28" grpId="0"/>
      <p:bldP spid="30" grpId="0"/>
      <p:bldP spid="32" grpId="0"/>
      <p:bldP spid="34" grpId="0"/>
      <p:bldP spid="38" grpId="0"/>
      <p:bldP spid="40"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F8CE11AA-F861-50B6-A8A2-DE3B177AB96F}"/>
              </a:ext>
            </a:extLst>
          </p:cNvPr>
          <p:cNvGraphicFramePr>
            <a:graphicFrameLocks noGrp="1"/>
          </p:cNvGraphicFramePr>
          <p:nvPr>
            <p:ph idx="1"/>
            <p:extLst>
              <p:ext uri="{D42A27DB-BD31-4B8C-83A1-F6EECF244321}">
                <p14:modId xmlns:p14="http://schemas.microsoft.com/office/powerpoint/2010/main" val="782379616"/>
              </p:ext>
            </p:extLst>
          </p:nvPr>
        </p:nvGraphicFramePr>
        <p:xfrm>
          <a:off x="898922" y="466344"/>
          <a:ext cx="10394156" cy="5458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500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CAC2A83-AF3B-69DA-14D0-D48BADC95144}"/>
              </a:ext>
            </a:extLst>
          </p:cNvPr>
          <p:cNvGraphicFramePr>
            <a:graphicFrameLocks noGrp="1"/>
          </p:cNvGraphicFramePr>
          <p:nvPr>
            <p:ph idx="4294967295"/>
            <p:extLst>
              <p:ext uri="{D42A27DB-BD31-4B8C-83A1-F6EECF244321}">
                <p14:modId xmlns:p14="http://schemas.microsoft.com/office/powerpoint/2010/main" val="2429705822"/>
              </p:ext>
            </p:extLst>
          </p:nvPr>
        </p:nvGraphicFramePr>
        <p:xfrm>
          <a:off x="64008" y="484632"/>
          <a:ext cx="11872437"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996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884CD4-8A5F-1CBD-C235-C20869BBF4B1}"/>
              </a:ext>
            </a:extLst>
          </p:cNvPr>
          <p:cNvSpPr>
            <a:spLocks noGrp="1"/>
          </p:cNvSpPr>
          <p:nvPr>
            <p:ph type="title"/>
          </p:nvPr>
        </p:nvSpPr>
        <p:spPr>
          <a:xfrm>
            <a:off x="1024806" y="931676"/>
            <a:ext cx="3854528" cy="803921"/>
          </a:xfrm>
        </p:spPr>
        <p:txBody>
          <a:bodyPr/>
          <a:lstStyle/>
          <a:p>
            <a:pPr algn="ctr"/>
            <a:r>
              <a:rPr lang="en-US" dirty="0"/>
              <a:t>Autocratic</a:t>
            </a:r>
          </a:p>
        </p:txBody>
      </p:sp>
      <p:pic>
        <p:nvPicPr>
          <p:cNvPr id="7" name="Content Placeholder 6">
            <a:extLst>
              <a:ext uri="{FF2B5EF4-FFF2-40B4-BE49-F238E27FC236}">
                <a16:creationId xmlns:a16="http://schemas.microsoft.com/office/drawing/2014/main" id="{BDD0BCD4-AE04-B93C-7F28-68A5ED498EA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963" b="12963"/>
          <a:stretch/>
        </p:blipFill>
        <p:spPr>
          <a:xfrm>
            <a:off x="6268597" y="1030632"/>
            <a:ext cx="4693064" cy="3684588"/>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ED800221-A036-136F-B9E5-606FBE4D37FA}"/>
              </a:ext>
            </a:extLst>
          </p:cNvPr>
          <p:cNvSpPr>
            <a:spLocks noGrp="1"/>
          </p:cNvSpPr>
          <p:nvPr>
            <p:ph type="body" sz="half" idx="2"/>
          </p:nvPr>
        </p:nvSpPr>
        <p:spPr>
          <a:xfrm>
            <a:off x="1024806" y="2210141"/>
            <a:ext cx="3854528" cy="3349411"/>
          </a:xfrm>
        </p:spPr>
        <p:txBody>
          <a:bodyPr>
            <a:normAutofit/>
          </a:bodyPr>
          <a:lstStyle/>
          <a:p>
            <a:pPr algn="ctr"/>
            <a:r>
              <a:rPr lang="en-US" i="1" dirty="0"/>
              <a:t>"My way or the highway“</a:t>
            </a:r>
          </a:p>
          <a:p>
            <a:pPr algn="ctr"/>
            <a:endParaRPr lang="en-US" i="1" dirty="0"/>
          </a:p>
          <a:p>
            <a:pPr algn="ctr"/>
            <a:r>
              <a:rPr lang="en-US" dirty="0"/>
              <a:t>Centralized control with unilateral decision-making </a:t>
            </a:r>
          </a:p>
        </p:txBody>
      </p:sp>
      <p:sp>
        <p:nvSpPr>
          <p:cNvPr id="8" name="TextBox 7">
            <a:extLst>
              <a:ext uri="{FF2B5EF4-FFF2-40B4-BE49-F238E27FC236}">
                <a16:creationId xmlns:a16="http://schemas.microsoft.com/office/drawing/2014/main" id="{8BE2DCAC-650B-874C-335D-DFBBA018B745}"/>
              </a:ext>
            </a:extLst>
          </p:cNvPr>
          <p:cNvSpPr txBox="1"/>
          <p:nvPr/>
        </p:nvSpPr>
        <p:spPr>
          <a:xfrm>
            <a:off x="6620256" y="4882896"/>
            <a:ext cx="4001416" cy="1077218"/>
          </a:xfrm>
          <a:prstGeom prst="rect">
            <a:avLst/>
          </a:prstGeom>
          <a:noFill/>
        </p:spPr>
        <p:txBody>
          <a:bodyPr wrap="none" rtlCol="0">
            <a:spAutoFit/>
          </a:bodyPr>
          <a:lstStyle/>
          <a:p>
            <a:pPr algn="ctr"/>
            <a:r>
              <a:rPr lang="en-US" sz="3200" dirty="0">
                <a:latin typeface="Open Sans Light" pitchFamily="2" charset="0"/>
                <a:ea typeface="Open Sans Light" pitchFamily="2" charset="0"/>
                <a:cs typeface="Open Sans Light" pitchFamily="2" charset="0"/>
              </a:rPr>
              <a:t>Demands obedience</a:t>
            </a:r>
          </a:p>
          <a:p>
            <a:pPr algn="ctr"/>
            <a:r>
              <a:rPr lang="en-US" sz="3200" dirty="0">
                <a:latin typeface="Open Sans Light" pitchFamily="2" charset="0"/>
                <a:ea typeface="Open Sans Light" pitchFamily="2" charset="0"/>
                <a:cs typeface="Open Sans Light" pitchFamily="2" charset="0"/>
              </a:rPr>
              <a:t>Uses fear to control</a:t>
            </a:r>
          </a:p>
        </p:txBody>
      </p:sp>
      <p:sp>
        <p:nvSpPr>
          <p:cNvPr id="9" name="TextBox 8">
            <a:extLst>
              <a:ext uri="{FF2B5EF4-FFF2-40B4-BE49-F238E27FC236}">
                <a16:creationId xmlns:a16="http://schemas.microsoft.com/office/drawing/2014/main" id="{257B934C-ACC3-8078-A847-7AEFD7BDCA12}"/>
              </a:ext>
            </a:extLst>
          </p:cNvPr>
          <p:cNvSpPr txBox="1"/>
          <p:nvPr/>
        </p:nvSpPr>
        <p:spPr>
          <a:xfrm>
            <a:off x="6268597" y="4715220"/>
            <a:ext cx="4693064" cy="230832"/>
          </a:xfrm>
          <a:prstGeom prst="rect">
            <a:avLst/>
          </a:prstGeom>
          <a:noFill/>
        </p:spPr>
        <p:txBody>
          <a:bodyPr wrap="square" rtlCol="0">
            <a:spAutoFit/>
          </a:bodyPr>
          <a:lstStyle/>
          <a:p>
            <a:r>
              <a:rPr lang="en-US" sz="900">
                <a:hlinkClick r:id="rId4" tooltip="http://x-zelfa.deviantart.com/art/Scar-311247556"/>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49660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48423-A4C8-1D18-BF9A-6826128FEC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6D5CF8-B9A9-A5D6-1C79-D9584F59EA86}"/>
              </a:ext>
            </a:extLst>
          </p:cNvPr>
          <p:cNvSpPr>
            <a:spLocks noGrp="1"/>
          </p:cNvSpPr>
          <p:nvPr>
            <p:ph type="title"/>
          </p:nvPr>
        </p:nvSpPr>
        <p:spPr>
          <a:xfrm>
            <a:off x="1024806" y="931676"/>
            <a:ext cx="3854528" cy="803921"/>
          </a:xfrm>
        </p:spPr>
        <p:txBody>
          <a:bodyPr/>
          <a:lstStyle/>
          <a:p>
            <a:pPr algn="ctr"/>
            <a:r>
              <a:rPr lang="en-US" dirty="0"/>
              <a:t>Bureaucratic</a:t>
            </a:r>
          </a:p>
        </p:txBody>
      </p:sp>
      <p:pic>
        <p:nvPicPr>
          <p:cNvPr id="7" name="Content Placeholder 6">
            <a:extLst>
              <a:ext uri="{FF2B5EF4-FFF2-40B4-BE49-F238E27FC236}">
                <a16:creationId xmlns:a16="http://schemas.microsoft.com/office/drawing/2014/main" id="{438081C0-B1F6-C040-AD2B-E2289159433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320" r="12320"/>
          <a:stretch/>
        </p:blipFill>
        <p:spPr>
          <a:xfrm>
            <a:off x="6268597" y="1030632"/>
            <a:ext cx="4693064" cy="3684588"/>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2918249F-91F3-D37D-6377-04ADCE3C8A5C}"/>
              </a:ext>
            </a:extLst>
          </p:cNvPr>
          <p:cNvSpPr>
            <a:spLocks noGrp="1"/>
          </p:cNvSpPr>
          <p:nvPr>
            <p:ph type="body" sz="half" idx="2"/>
          </p:nvPr>
        </p:nvSpPr>
        <p:spPr>
          <a:xfrm>
            <a:off x="1024806" y="2210141"/>
            <a:ext cx="3854528" cy="3084235"/>
          </a:xfrm>
        </p:spPr>
        <p:txBody>
          <a:bodyPr>
            <a:normAutofit/>
          </a:bodyPr>
          <a:lstStyle/>
          <a:p>
            <a:pPr algn="ctr"/>
            <a:r>
              <a:rPr lang="en-US" i="1" dirty="0"/>
              <a:t>"Follow the rules“</a:t>
            </a:r>
          </a:p>
          <a:p>
            <a:pPr algn="ctr"/>
            <a:endParaRPr lang="en-US" i="1" dirty="0"/>
          </a:p>
          <a:p>
            <a:pPr algn="ctr"/>
            <a:r>
              <a:rPr lang="en-US" dirty="0"/>
              <a:t>Structure and procedure above </a:t>
            </a:r>
            <a:br>
              <a:rPr lang="en-US" dirty="0"/>
            </a:br>
            <a:r>
              <a:rPr lang="en-US" dirty="0"/>
              <a:t>all else </a:t>
            </a:r>
          </a:p>
        </p:txBody>
      </p:sp>
      <p:sp>
        <p:nvSpPr>
          <p:cNvPr id="8" name="TextBox 7">
            <a:extLst>
              <a:ext uri="{FF2B5EF4-FFF2-40B4-BE49-F238E27FC236}">
                <a16:creationId xmlns:a16="http://schemas.microsoft.com/office/drawing/2014/main" id="{9C4C6013-1553-8780-16E8-3D2D2EA6DCF8}"/>
              </a:ext>
            </a:extLst>
          </p:cNvPr>
          <p:cNvSpPr txBox="1"/>
          <p:nvPr/>
        </p:nvSpPr>
        <p:spPr>
          <a:xfrm>
            <a:off x="5494723" y="5001988"/>
            <a:ext cx="6240812" cy="584775"/>
          </a:xfrm>
          <a:prstGeom prst="rect">
            <a:avLst/>
          </a:prstGeom>
          <a:noFill/>
        </p:spPr>
        <p:txBody>
          <a:bodyPr wrap="none" rtlCol="0">
            <a:spAutoFit/>
          </a:bodyPr>
          <a:lstStyle/>
          <a:p>
            <a:pPr algn="ctr"/>
            <a:r>
              <a:rPr lang="en-US" sz="3200" dirty="0">
                <a:latin typeface="Open Sans Light" pitchFamily="2" charset="0"/>
                <a:ea typeface="Open Sans Light" pitchFamily="2" charset="0"/>
                <a:cs typeface="Open Sans Light" pitchFamily="2" charset="0"/>
              </a:rPr>
              <a:t>Enforces regulations to the letter</a:t>
            </a:r>
          </a:p>
        </p:txBody>
      </p:sp>
      <p:sp>
        <p:nvSpPr>
          <p:cNvPr id="2" name="TextBox 1">
            <a:extLst>
              <a:ext uri="{FF2B5EF4-FFF2-40B4-BE49-F238E27FC236}">
                <a16:creationId xmlns:a16="http://schemas.microsoft.com/office/drawing/2014/main" id="{64E25D05-FEEF-407B-D53D-6311687BD1B4}"/>
              </a:ext>
            </a:extLst>
          </p:cNvPr>
          <p:cNvSpPr txBox="1"/>
          <p:nvPr/>
        </p:nvSpPr>
        <p:spPr>
          <a:xfrm>
            <a:off x="6268597" y="4715220"/>
            <a:ext cx="4693064" cy="230832"/>
          </a:xfrm>
          <a:prstGeom prst="rect">
            <a:avLst/>
          </a:prstGeom>
          <a:noFill/>
        </p:spPr>
        <p:txBody>
          <a:bodyPr wrap="square" rtlCol="0">
            <a:spAutoFit/>
          </a:bodyPr>
          <a:lstStyle/>
          <a:p>
            <a:r>
              <a:rPr lang="en-US" sz="900" dirty="0">
                <a:hlinkClick r:id="rId4" tooltip="http://www.wired.it/play/libri/2016/10/10/50-curiosita-harry-potter/"/>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295986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theme/theme1.xml><?xml version="1.0" encoding="utf-8"?>
<a:theme xmlns:a="http://schemas.openxmlformats.org/drawingml/2006/main" name="PHMC OST-Light, Right">
  <a:themeElements>
    <a:clrScheme name="PHMC OST">
      <a:dk1>
        <a:srgbClr val="0D0D0D"/>
      </a:dk1>
      <a:lt1>
        <a:srgbClr val="FFFFFF"/>
      </a:lt1>
      <a:dk2>
        <a:srgbClr val="0D5B8C"/>
      </a:dk2>
      <a:lt2>
        <a:srgbClr val="FFFFFF"/>
      </a:lt2>
      <a:accent1>
        <a:srgbClr val="F2BB16"/>
      </a:accent1>
      <a:accent2>
        <a:srgbClr val="B98EBF"/>
      </a:accent2>
      <a:accent3>
        <a:srgbClr val="537373"/>
      </a:accent3>
      <a:accent4>
        <a:srgbClr val="0D5B8C"/>
      </a:accent4>
      <a:accent5>
        <a:srgbClr val="3BA9ED"/>
      </a:accent5>
      <a:accent6>
        <a:srgbClr val="918655"/>
      </a:accent6>
      <a:hlink>
        <a:srgbClr val="3BA9ED"/>
      </a:hlink>
      <a:folHlink>
        <a:srgbClr val="794880"/>
      </a:folHlink>
    </a:clrScheme>
    <a:fontScheme name="PHMC OST">
      <a:majorFont>
        <a:latin typeface="Oswald"/>
        <a:ea typeface=""/>
        <a:cs typeface=""/>
      </a:majorFont>
      <a:minorFont>
        <a:latin typeface="Open Sans Light"/>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PHMC OST-Activity, Vertical">
  <a:themeElements>
    <a:clrScheme name="PHMC OST Activity">
      <a:dk1>
        <a:srgbClr val="0D0D0D"/>
      </a:dk1>
      <a:lt1>
        <a:srgbClr val="FFFFFF"/>
      </a:lt1>
      <a:dk2>
        <a:srgbClr val="0D5B8C"/>
      </a:dk2>
      <a:lt2>
        <a:srgbClr val="FFFFFF"/>
      </a:lt2>
      <a:accent1>
        <a:srgbClr val="0D5B8C"/>
      </a:accent1>
      <a:accent2>
        <a:srgbClr val="F2BB16"/>
      </a:accent2>
      <a:accent3>
        <a:srgbClr val="537373"/>
      </a:accent3>
      <a:accent4>
        <a:srgbClr val="0D5B8C"/>
      </a:accent4>
      <a:accent5>
        <a:srgbClr val="3BA9ED"/>
      </a:accent5>
      <a:accent6>
        <a:srgbClr val="F2BB16"/>
      </a:accent6>
      <a:hlink>
        <a:srgbClr val="3BA9ED"/>
      </a:hlink>
      <a:folHlink>
        <a:srgbClr val="B98EB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PHMC OST- Light, Bottom">
  <a:themeElements>
    <a:clrScheme name="PHMC OST">
      <a:dk1>
        <a:srgbClr val="0D0D0D"/>
      </a:dk1>
      <a:lt1>
        <a:srgbClr val="FFFFFF"/>
      </a:lt1>
      <a:dk2>
        <a:srgbClr val="0D5B8C"/>
      </a:dk2>
      <a:lt2>
        <a:srgbClr val="FFFFFF"/>
      </a:lt2>
      <a:accent1>
        <a:srgbClr val="F2BB16"/>
      </a:accent1>
      <a:accent2>
        <a:srgbClr val="B98EBF"/>
      </a:accent2>
      <a:accent3>
        <a:srgbClr val="537373"/>
      </a:accent3>
      <a:accent4>
        <a:srgbClr val="0D5B8C"/>
      </a:accent4>
      <a:accent5>
        <a:srgbClr val="3BA9ED"/>
      </a:accent5>
      <a:accent6>
        <a:srgbClr val="918655"/>
      </a:accent6>
      <a:hlink>
        <a:srgbClr val="3BA9ED"/>
      </a:hlink>
      <a:folHlink>
        <a:srgbClr val="7948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PHMC OST- Activity, Horizontal">
  <a:themeElements>
    <a:clrScheme name="PHMC OST Activity">
      <a:dk1>
        <a:srgbClr val="0D0D0D"/>
      </a:dk1>
      <a:lt1>
        <a:srgbClr val="FFFFFF"/>
      </a:lt1>
      <a:dk2>
        <a:srgbClr val="0D5B8C"/>
      </a:dk2>
      <a:lt2>
        <a:srgbClr val="FFFFFF"/>
      </a:lt2>
      <a:accent1>
        <a:srgbClr val="0D5B8C"/>
      </a:accent1>
      <a:accent2>
        <a:srgbClr val="F2BB16"/>
      </a:accent2>
      <a:accent3>
        <a:srgbClr val="537373"/>
      </a:accent3>
      <a:accent4>
        <a:srgbClr val="0D5B8C"/>
      </a:accent4>
      <a:accent5>
        <a:srgbClr val="3BA9ED"/>
      </a:accent5>
      <a:accent6>
        <a:srgbClr val="F2BB16"/>
      </a:accent6>
      <a:hlink>
        <a:srgbClr val="3BA9ED"/>
      </a:hlink>
      <a:folHlink>
        <a:srgbClr val="B98EB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1_PHMC OST-Light, Right">
  <a:themeElements>
    <a:clrScheme name="PHMC OST">
      <a:dk1>
        <a:srgbClr val="0D0D0D"/>
      </a:dk1>
      <a:lt1>
        <a:srgbClr val="FFFFFF"/>
      </a:lt1>
      <a:dk2>
        <a:srgbClr val="0D5B8C"/>
      </a:dk2>
      <a:lt2>
        <a:srgbClr val="FFFFFF"/>
      </a:lt2>
      <a:accent1>
        <a:srgbClr val="F2BB16"/>
      </a:accent1>
      <a:accent2>
        <a:srgbClr val="B98EBF"/>
      </a:accent2>
      <a:accent3>
        <a:srgbClr val="537373"/>
      </a:accent3>
      <a:accent4>
        <a:srgbClr val="0D5B8C"/>
      </a:accent4>
      <a:accent5>
        <a:srgbClr val="3BA9ED"/>
      </a:accent5>
      <a:accent6>
        <a:srgbClr val="918655"/>
      </a:accent6>
      <a:hlink>
        <a:srgbClr val="3BA9ED"/>
      </a:hlink>
      <a:folHlink>
        <a:srgbClr val="7948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6B91E111A2694A9252D84DB1AD50FD" ma:contentTypeVersion="21" ma:contentTypeDescription="Create a new document." ma:contentTypeScope="" ma:versionID="c29d5693bd5e36b202213f9e4e9c3d9b">
  <xsd:schema xmlns:xsd="http://www.w3.org/2001/XMLSchema" xmlns:xs="http://www.w3.org/2001/XMLSchema" xmlns:p="http://schemas.microsoft.com/office/2006/metadata/properties" xmlns:ns2="4752e2a5-c6ef-4e54-9949-77aba9ea4ad0" xmlns:ns3="4a81be7d-4ecd-49ad-8e88-d07955994b28" targetNamespace="http://schemas.microsoft.com/office/2006/metadata/properties" ma:root="true" ma:fieldsID="b10ce4f97e090891dbdc2d7cb8abe1dc" ns2:_="" ns3:_="">
    <xsd:import namespace="4752e2a5-c6ef-4e54-9949-77aba9ea4ad0"/>
    <xsd:import namespace="4a81be7d-4ecd-49ad-8e88-d07955994b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2e2a5-c6ef-4e54-9949-77aba9ea4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5071abe-9366-4587-9002-82c754ec435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81be7d-4ecd-49ad-8e88-d07955994b2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df43272-2b50-4095-be55-7fc7c0029db7}" ma:internalName="TaxCatchAll" ma:showField="CatchAllData" ma:web="4a81be7d-4ecd-49ad-8e88-d07955994b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a81be7d-4ecd-49ad-8e88-d07955994b28">
      <UserInfo>
        <DisplayName/>
        <AccountId xsi:nil="true"/>
        <AccountType/>
      </UserInfo>
    </SharedWithUsers>
    <lcf76f155ced4ddcb4097134ff3c332f xmlns="4752e2a5-c6ef-4e54-9949-77aba9ea4ad0">
      <Terms xmlns="http://schemas.microsoft.com/office/infopath/2007/PartnerControls"/>
    </lcf76f155ced4ddcb4097134ff3c332f>
    <TaxCatchAll xmlns="4a81be7d-4ecd-49ad-8e88-d07955994b28" xsi:nil="true"/>
  </documentManagement>
</p:properties>
</file>

<file path=customXml/itemProps1.xml><?xml version="1.0" encoding="utf-8"?>
<ds:datastoreItem xmlns:ds="http://schemas.openxmlformats.org/officeDocument/2006/customXml" ds:itemID="{1EB6D83C-28C2-40A0-BC8A-61B736808E95}">
  <ds:schemaRefs>
    <ds:schemaRef ds:uri="http://schemas.microsoft.com/sharepoint/v3/contenttype/forms"/>
  </ds:schemaRefs>
</ds:datastoreItem>
</file>

<file path=customXml/itemProps2.xml><?xml version="1.0" encoding="utf-8"?>
<ds:datastoreItem xmlns:ds="http://schemas.openxmlformats.org/officeDocument/2006/customXml" ds:itemID="{E5B76D5F-98AD-44FC-8577-16A2072E472E}">
  <ds:schemaRefs>
    <ds:schemaRef ds:uri="4752e2a5-c6ef-4e54-9949-77aba9ea4ad0"/>
    <ds:schemaRef ds:uri="4a81be7d-4ecd-49ad-8e88-d07955994b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949EBA-C658-4E75-B67E-B47F57797EB5}">
  <ds:schemaRefs>
    <ds:schemaRef ds:uri="4a81be7d-4ecd-49ad-8e88-d07955994b28"/>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4752e2a5-c6ef-4e54-9949-77aba9ea4ad0"/>
    <ds:schemaRef ds:uri="http://purl.org/dc/dcmitype/"/>
    <ds:schemaRef ds:uri="http://purl.org/dc/elements/1.1/"/>
  </ds:schemaRefs>
</ds:datastoreItem>
</file>

<file path=docMetadata/LabelInfo.xml><?xml version="1.0" encoding="utf-8"?>
<clbl:labelList xmlns:clbl="http://schemas.microsoft.com/office/2020/mipLabelMetadata">
  <clbl:label id="{4649f946-2be9-4c76-936e-e9ff56452432}" enabled="0" method="" siteId="{4649f946-2be9-4c76-936e-e9ff56452432}" removed="1"/>
</clbl:labelList>
</file>

<file path=docProps/app.xml><?xml version="1.0" encoding="utf-8"?>
<Properties xmlns="http://schemas.openxmlformats.org/officeDocument/2006/extended-properties" xmlns:vt="http://schemas.openxmlformats.org/officeDocument/2006/docPropsVTypes">
  <Template/>
  <TotalTime>4457</TotalTime>
  <Words>6184</Words>
  <Application>Microsoft Office PowerPoint</Application>
  <PresentationFormat>Widescreen</PresentationFormat>
  <Paragraphs>542</Paragraphs>
  <Slides>26</Slides>
  <Notes>26</Notes>
  <HiddenSlides>0</HiddenSlides>
  <MMClips>2</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PHMC OST-Light, Right</vt:lpstr>
      <vt:lpstr>PHMC OST-Activity, Vertical</vt:lpstr>
      <vt:lpstr>PHMC OST- Light, Bottom</vt:lpstr>
      <vt:lpstr>PHMC OST- Activity, Horizontal</vt:lpstr>
      <vt:lpstr>1_PHMC OST-Light, Right</vt:lpstr>
      <vt:lpstr>Trainer Action Pack</vt:lpstr>
      <vt:lpstr>Am I Enough? </vt:lpstr>
      <vt:lpstr>Busyness Bingo</vt:lpstr>
      <vt:lpstr>conscious knowledge of one's own character, feelings, motives, and desires</vt:lpstr>
      <vt:lpstr>Self-Awareness Wheel</vt:lpstr>
      <vt:lpstr>PowerPoint Presentation</vt:lpstr>
      <vt:lpstr>PowerPoint Presentation</vt:lpstr>
      <vt:lpstr>Autocratic</vt:lpstr>
      <vt:lpstr>Bureaucratic</vt:lpstr>
      <vt:lpstr>Coaching</vt:lpstr>
      <vt:lpstr>Democratic</vt:lpstr>
      <vt:lpstr>Laissez-faire</vt:lpstr>
      <vt:lpstr>Servant</vt:lpstr>
      <vt:lpstr>Visionary</vt:lpstr>
      <vt:lpstr>Transformational</vt:lpstr>
      <vt:lpstr>Transactional</vt:lpstr>
      <vt:lpstr>PowerPoint Presentation</vt:lpstr>
      <vt:lpstr>Leadership Casting Call</vt:lpstr>
      <vt:lpstr>Strengths and Weaknesses</vt:lpstr>
      <vt:lpstr>Personal SWOT Analysis</vt:lpstr>
      <vt:lpstr>Strengths</vt:lpstr>
      <vt:lpstr>Weaknesses</vt:lpstr>
      <vt:lpstr>Opportunities</vt:lpstr>
      <vt:lpstr>Threats</vt:lpstr>
      <vt:lpstr>PowerPoint Presentation</vt:lpstr>
      <vt:lpstr>Keep It Going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Brittney Stanton</dc:creator>
  <cp:lastModifiedBy>Brittney Stanton</cp:lastModifiedBy>
  <cp:revision>18</cp:revision>
  <dcterms:created xsi:type="dcterms:W3CDTF">2025-05-08T17:46:23Z</dcterms:created>
  <dcterms:modified xsi:type="dcterms:W3CDTF">2025-09-16T15:44:42Z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0x010100506B91E111A2694A9252D84DB1AD50FD</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{"FileActivityType":"9","FileActivityTimeStamp":"2025-05-14T14:04:54.210Z","FileActivityUsersOnPage":[{"DisplayName":"Brittney Stanton","Id":"bstanton@foundationsinc.org"},{"DisplayName":"Hillary Jones","Id":"hjones@foundationsinc.org"}],"FileActivityNavigationId":null}</vt:lpwstr>
  </property>
  <property fmtid="{D5CDD505-2E9C-101B-9397-08002B2CF9AE}" pid="7" name="TriggerFlowInfo">
    <vt:lpwstr/>
  </property>
</Properties>
</file>