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Play"/>
      <p:regular r:id="rId11"/>
      <p:bold r:id="rId12"/>
    </p:embeddedFont>
    <p:embeddedFont>
      <p:font typeface="Oswal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jkxmVM4Ya0shCZpbI95NXLwjMY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-regular.fntdata"/><Relationship Id="rId10" Type="http://schemas.openxmlformats.org/officeDocument/2006/relationships/slide" Target="slides/slide6.xml"/><Relationship Id="rId13" Type="http://schemas.openxmlformats.org/officeDocument/2006/relationships/font" Target="fonts/Oswald-regular.fntdata"/><Relationship Id="rId12" Type="http://schemas.openxmlformats.org/officeDocument/2006/relationships/font" Target="fonts/Play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Oswal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regularly propose new activities and lead the planning process to make them happen in our program.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create and enforce their own group agreements, taking ownership of program culture and accountability systems.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have transformed your physical spaces by creating areas that match different learning styles and social needs.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evaluate program activities and make recommendations that result in schedule changes, new offerings, and modified approaches.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When conflicts arise, youth facilitate peer mediation sessions and develop their own solutions with minimal adult intervention.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regularly propose new activities and lead the planning process to make them happen in our program.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create and enforce their own group agreements, taking ownership of program culture and accountability systems.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have transformed your physical spaces by creating areas that match different learning styles and social needs.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evaluate program activities and make recommendations that result in schedule changes, new offerings, and modified approaches.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When conflicts arise, youth facilitate peer mediation sessions and develop their own solutions with minimal adult intervention.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regularly propose new activities and lead the planning process to make them happen in our program.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create and enforce their own group agreements, taking ownership of program culture and accountability systems.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have transformed your physical spaces by creating areas that match different learning styles and social needs.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evaluate program activities and make recommendations that result in schedule changes, new offerings, and modified approaches.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When conflicts arise, youth facilitate peer mediation sessions and develop their own solutions with minimal adult intervention.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regularly propose new activities and lead the planning process to make them happen in our program.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create and enforce their own group agreements, taking ownership of program culture and accountability systems.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have transformed your physical spaces by creating areas that match different learning styles and social needs.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evaluate program activities and make recommendations that result in schedule changes, new offerings, and modified approaches.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When conflicts arise, youth facilitate peer mediation sessions and develop their own solutions with minimal adult intervention.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regularly propose new activities and lead the planning process to make them happen in our program.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create and enforce their own group agreements, taking ownership of program culture and accountability systems.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have transformed your physical spaces by creating areas that match different learning styles and social needs.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Youth evaluate program activities and make recommendations that result in schedule changes, new offerings, and modified approaches.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lay"/>
              <a:buAutoNum type="arabicPeriod"/>
            </a:pPr>
            <a:r>
              <a:rPr b="0" i="0" lang="en-US"/>
              <a:t>When conflicts arise, youth facilitate peer mediation sessions and develop their own solutions with minimal adult intervention.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940350" y="1074825"/>
            <a:ext cx="103113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en-US">
                <a:latin typeface="Oswald"/>
                <a:ea typeface="Oswald"/>
                <a:cs typeface="Oswald"/>
                <a:sym typeface="Oswald"/>
              </a:rPr>
              <a:t>Voice-and-Choice-O-Meter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Oswald"/>
                <a:ea typeface="Oswald"/>
                <a:cs typeface="Oswald"/>
                <a:sym typeface="Oswald"/>
              </a:rPr>
              <a:t>Statement signs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58476"/>
            <a:ext cx="5645676" cy="2097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ctrTitle"/>
          </p:nvPr>
        </p:nvSpPr>
        <p:spPr>
          <a:xfrm>
            <a:off x="1524000" y="370845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</a:pPr>
            <a:r>
              <a:rPr b="0" i="0" lang="en-US">
                <a:latin typeface="Oswald"/>
                <a:ea typeface="Oswald"/>
                <a:cs typeface="Oswald"/>
                <a:sym typeface="Oswald"/>
              </a:rPr>
              <a:t>Youth regularly propose new activities and lead the planning process to make them happen in our program.</a:t>
            </a:r>
            <a:br>
              <a:rPr b="0" i="0" lang="en-US"/>
            </a:br>
            <a:endParaRPr/>
          </a:p>
        </p:txBody>
      </p:sp>
      <p:sp>
        <p:nvSpPr>
          <p:cNvPr id="97" name="Google Shape;97;p2"/>
          <p:cNvSpPr txBox="1"/>
          <p:nvPr>
            <p:ph idx="1" type="subTitle"/>
          </p:nvPr>
        </p:nvSpPr>
        <p:spPr>
          <a:xfrm>
            <a:off x="677839" y="567534"/>
            <a:ext cx="1389797" cy="114526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n-US" sz="6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ctrTitle"/>
          </p:nvPr>
        </p:nvSpPr>
        <p:spPr>
          <a:xfrm>
            <a:off x="1524000" y="370845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</a:pPr>
            <a:r>
              <a:rPr b="0" i="0" lang="en-US">
                <a:latin typeface="Oswald"/>
                <a:ea typeface="Oswald"/>
                <a:cs typeface="Oswald"/>
                <a:sym typeface="Oswald"/>
              </a:rPr>
              <a:t>Youth create and enforce their own group agreements, taking ownership of program culture and accountability systems.</a:t>
            </a:r>
            <a:br>
              <a:rPr b="0" i="0" lang="en-US"/>
            </a:br>
            <a:endParaRPr/>
          </a:p>
        </p:txBody>
      </p:sp>
      <p:sp>
        <p:nvSpPr>
          <p:cNvPr id="104" name="Google Shape;104;p3"/>
          <p:cNvSpPr txBox="1"/>
          <p:nvPr>
            <p:ph idx="1" type="subTitle"/>
          </p:nvPr>
        </p:nvSpPr>
        <p:spPr>
          <a:xfrm>
            <a:off x="677839" y="567534"/>
            <a:ext cx="1389797" cy="114526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n-US" sz="6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ctrTitle"/>
          </p:nvPr>
        </p:nvSpPr>
        <p:spPr>
          <a:xfrm>
            <a:off x="1524000" y="370845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</a:pPr>
            <a:r>
              <a:rPr b="0" i="0" lang="en-US">
                <a:latin typeface="Oswald"/>
                <a:ea typeface="Oswald"/>
                <a:cs typeface="Oswald"/>
                <a:sym typeface="Oswald"/>
              </a:rPr>
              <a:t>Youth have transformed your physical spaces by creating areas that match different learning styles and social needs.</a:t>
            </a:r>
            <a:br>
              <a:rPr b="0" i="0" lang="en-US"/>
            </a:br>
            <a:endParaRPr/>
          </a:p>
        </p:txBody>
      </p:sp>
      <p:sp>
        <p:nvSpPr>
          <p:cNvPr id="111" name="Google Shape;111;p4"/>
          <p:cNvSpPr txBox="1"/>
          <p:nvPr>
            <p:ph idx="1" type="subTitle"/>
          </p:nvPr>
        </p:nvSpPr>
        <p:spPr>
          <a:xfrm>
            <a:off x="677839" y="567534"/>
            <a:ext cx="1389797" cy="114526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n-US" sz="6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ctrTitle"/>
          </p:nvPr>
        </p:nvSpPr>
        <p:spPr>
          <a:xfrm>
            <a:off x="1524000" y="370845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</a:pPr>
            <a:r>
              <a:rPr b="0" i="0" lang="en-US">
                <a:latin typeface="Oswald"/>
                <a:ea typeface="Oswald"/>
                <a:cs typeface="Oswald"/>
                <a:sym typeface="Oswald"/>
              </a:rPr>
              <a:t>Youth evaluate program activities and make recommendations that result in schedule changes, new offerings, and modified approaches.</a:t>
            </a:r>
            <a:br>
              <a:rPr b="0" i="0" lang="en-US"/>
            </a:br>
            <a:endParaRPr/>
          </a:p>
        </p:txBody>
      </p:sp>
      <p:sp>
        <p:nvSpPr>
          <p:cNvPr id="118" name="Google Shape;118;p5"/>
          <p:cNvSpPr txBox="1"/>
          <p:nvPr>
            <p:ph idx="1" type="subTitle"/>
          </p:nvPr>
        </p:nvSpPr>
        <p:spPr>
          <a:xfrm>
            <a:off x="677839" y="567534"/>
            <a:ext cx="1389797" cy="114526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n-US" sz="6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ctrTitle"/>
          </p:nvPr>
        </p:nvSpPr>
        <p:spPr>
          <a:xfrm>
            <a:off x="1524000" y="370845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</a:pPr>
            <a:r>
              <a:rPr b="0" i="0" lang="en-US">
                <a:latin typeface="Oswald"/>
                <a:ea typeface="Oswald"/>
                <a:cs typeface="Oswald"/>
                <a:sym typeface="Oswald"/>
              </a:rPr>
              <a:t>When conflicts arise, youth facilitate peer mediation sessions and develop their own solutions with minimal adult intervention.</a:t>
            </a:r>
            <a:br>
              <a:rPr b="0" i="0" lang="en-US"/>
            </a:br>
            <a:endParaRPr/>
          </a:p>
        </p:txBody>
      </p:sp>
      <p:sp>
        <p:nvSpPr>
          <p:cNvPr id="125" name="Google Shape;125;p6"/>
          <p:cNvSpPr txBox="1"/>
          <p:nvPr>
            <p:ph idx="1" type="subTitle"/>
          </p:nvPr>
        </p:nvSpPr>
        <p:spPr>
          <a:xfrm>
            <a:off x="677839" y="567534"/>
            <a:ext cx="1389797" cy="114526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n-US" sz="6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5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2025-08-01T15:07:50Z</dcterms:created>
  <dc:creator>Vanessa Atkins</dc:creator>
</cp:coreProperties>
</file>