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710" r:id="rId5"/>
    <p:sldMasterId id="2147483690" r:id="rId6"/>
    <p:sldMasterId id="2147483701" r:id="rId7"/>
  </p:sldMasterIdLst>
  <p:notesMasterIdLst>
    <p:notesMasterId r:id="rId33"/>
  </p:notesMasterIdLst>
  <p:sldIdLst>
    <p:sldId id="2147470959" r:id="rId8"/>
    <p:sldId id="263" r:id="rId9"/>
    <p:sldId id="265" r:id="rId10"/>
    <p:sldId id="266" r:id="rId11"/>
    <p:sldId id="267" r:id="rId12"/>
    <p:sldId id="285" r:id="rId13"/>
    <p:sldId id="286" r:id="rId14"/>
    <p:sldId id="288" r:id="rId15"/>
    <p:sldId id="289" r:id="rId16"/>
    <p:sldId id="290" r:id="rId17"/>
    <p:sldId id="291" r:id="rId18"/>
    <p:sldId id="292" r:id="rId19"/>
    <p:sldId id="260" r:id="rId20"/>
    <p:sldId id="272" r:id="rId21"/>
    <p:sldId id="264" r:id="rId22"/>
    <p:sldId id="293" r:id="rId23"/>
    <p:sldId id="298" r:id="rId24"/>
    <p:sldId id="299" r:id="rId25"/>
    <p:sldId id="300" r:id="rId26"/>
    <p:sldId id="301" r:id="rId27"/>
    <p:sldId id="284" r:id="rId28"/>
    <p:sldId id="277" r:id="rId29"/>
    <p:sldId id="280" r:id="rId30"/>
    <p:sldId id="279" r:id="rId31"/>
    <p:sldId id="25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56B764-BA5F-2697-CCFD-6F45D5A5CFC3}" name="Brittney Stanton" initials="BS" userId="S::BStanton@foundationsinc.org::fbacfbf3-aabb-4741-8633-ff0af2f38419" providerId="AD"/>
  <p188:author id="{4435B67D-5960-DB6B-855C-C895C8F6BA23}" name="David McConnell" initials="DM" userId="S::dmcconnell@foundationsinc.org::565d64ce-0317-42c9-a39d-a256741c0d3b" providerId="AD"/>
  <p188:author id="{9A22E6A8-6B8C-5514-FDE0-92DE0A926729}" name="Brittney Stanton" initials="BS" userId="S::bstanton@foundationsinc.org::fbacfbf3-aabb-4741-8633-ff0af2f38419" providerId="AD"/>
  <p188:author id="{854848C1-039C-CA77-D9EF-0B24671E700A}" name="Hillary Jones" initials="HJ" userId="S::hjones@foundationsinc.org::649c14c5-eb1b-4d61-8203-62a121c353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98EBF"/>
    <a:srgbClr val="B8CFDA"/>
    <a:srgbClr val="F2BB16"/>
    <a:srgbClr val="5488A0"/>
    <a:srgbClr val="E8DAEA"/>
    <a:srgbClr val="D9C2DC"/>
    <a:srgbClr val="FFFFFF"/>
    <a:srgbClr val="E6EEF2"/>
    <a:srgbClr val="D1E0E7"/>
    <a:srgbClr val="F5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2C300-B6EB-4D04-A95E-A3D17906CD23}" v="46" dt="2025-07-10T14:09:35.6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66" autoAdjust="0"/>
    <p:restoredTop sz="36812" autoAdjust="0"/>
  </p:normalViewPr>
  <p:slideViewPr>
    <p:cSldViewPr snapToGrid="0">
      <p:cViewPr varScale="1">
        <p:scale>
          <a:sx n="35" d="100"/>
          <a:sy n="35" d="100"/>
        </p:scale>
        <p:origin x="1152" y="30"/>
      </p:cViewPr>
      <p:guideLst/>
    </p:cSldViewPr>
  </p:slideViewPr>
  <p:notesTextViewPr>
    <p:cViewPr>
      <p:scale>
        <a:sx n="1" d="1"/>
        <a:sy n="1" d="1"/>
      </p:scale>
      <p:origin x="0" y="-55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cConnell" userId="S::dmcconnell@foundationsinc.org::565d64ce-0317-42c9-a39d-a256741c0d3b" providerId="AD" clId="Web-{B08BA340-35F9-5C4F-DB1C-85E204329D63}"/>
    <pc:docChg chg="mod">
      <pc:chgData name="David McConnell" userId="S::dmcconnell@foundationsinc.org::565d64ce-0317-42c9-a39d-a256741c0d3b" providerId="AD" clId="Web-{B08BA340-35F9-5C4F-DB1C-85E204329D63}" dt="2025-07-08T15:30:44.039" v="0"/>
      <pc:docMkLst>
        <pc:docMk/>
      </pc:docMkLst>
    </pc:docChg>
  </pc:docChgLst>
  <pc:docChgLst>
    <pc:chgData name="Hillary Jones" userId="649c14c5-eb1b-4d61-8203-62a121c3533c" providerId="ADAL" clId="{FBC2C300-B6EB-4D04-A95E-A3D17906CD23}"/>
    <pc:docChg chg="undo custSel addSld delSld modSld sldOrd">
      <pc:chgData name="Hillary Jones" userId="649c14c5-eb1b-4d61-8203-62a121c3533c" providerId="ADAL" clId="{FBC2C300-B6EB-4D04-A95E-A3D17906CD23}" dt="2025-07-10T14:10:13.896" v="3366" actId="20577"/>
      <pc:docMkLst>
        <pc:docMk/>
      </pc:docMkLst>
      <pc:sldChg chg="addSp delSp modSp mod modClrScheme delAnim chgLayout modNotesTx">
        <pc:chgData name="Hillary Jones" userId="649c14c5-eb1b-4d61-8203-62a121c3533c" providerId="ADAL" clId="{FBC2C300-B6EB-4D04-A95E-A3D17906CD23}" dt="2025-07-09T16:42:46.958" v="3080" actId="20577"/>
        <pc:sldMkLst>
          <pc:docMk/>
          <pc:sldMk cId="2205601969" sldId="258"/>
        </pc:sldMkLst>
        <pc:spChg chg="mod ord">
          <ac:chgData name="Hillary Jones" userId="649c14c5-eb1b-4d61-8203-62a121c3533c" providerId="ADAL" clId="{FBC2C300-B6EB-4D04-A95E-A3D17906CD23}" dt="2025-07-09T16:40:44.868" v="3046" actId="700"/>
          <ac:spMkLst>
            <pc:docMk/>
            <pc:sldMk cId="2205601969" sldId="258"/>
            <ac:spMk id="2" creationId="{76E98048-EF99-24BF-BC59-55D48A9C907F}"/>
          </ac:spMkLst>
        </pc:spChg>
        <pc:spChg chg="add mod ord">
          <ac:chgData name="Hillary Jones" userId="649c14c5-eb1b-4d61-8203-62a121c3533c" providerId="ADAL" clId="{FBC2C300-B6EB-4D04-A95E-A3D17906CD23}" dt="2025-07-09T16:40:54.646" v="3048"/>
          <ac:spMkLst>
            <pc:docMk/>
            <pc:sldMk cId="2205601969" sldId="258"/>
            <ac:spMk id="3" creationId="{ABCBCF99-786E-ED6C-BC06-4E364AAE0400}"/>
          </ac:spMkLst>
        </pc:spChg>
        <pc:spChg chg="del">
          <ac:chgData name="Hillary Jones" userId="649c14c5-eb1b-4d61-8203-62a121c3533c" providerId="ADAL" clId="{FBC2C300-B6EB-4D04-A95E-A3D17906CD23}" dt="2025-07-09T16:40:22.200" v="3044" actId="21"/>
          <ac:spMkLst>
            <pc:docMk/>
            <pc:sldMk cId="2205601969" sldId="258"/>
            <ac:spMk id="5" creationId="{EA0845D3-9FD0-68DB-D06D-F19B75CA4FB0}"/>
          </ac:spMkLst>
        </pc:spChg>
        <pc:spChg chg="del">
          <ac:chgData name="Hillary Jones" userId="649c14c5-eb1b-4d61-8203-62a121c3533c" providerId="ADAL" clId="{FBC2C300-B6EB-4D04-A95E-A3D17906CD23}" dt="2025-07-09T16:40:22.200" v="3044" actId="21"/>
          <ac:spMkLst>
            <pc:docMk/>
            <pc:sldMk cId="2205601969" sldId="258"/>
            <ac:spMk id="6" creationId="{6F0B1A57-ADF2-A6EB-8AF3-FEA190C0CB2B}"/>
          </ac:spMkLst>
        </pc:spChg>
        <pc:spChg chg="mod">
          <ac:chgData name="Hillary Jones" userId="649c14c5-eb1b-4d61-8203-62a121c3533c" providerId="ADAL" clId="{FBC2C300-B6EB-4D04-A95E-A3D17906CD23}" dt="2025-07-09T16:40:51.803" v="3047" actId="21"/>
          <ac:spMkLst>
            <pc:docMk/>
            <pc:sldMk cId="2205601969" sldId="258"/>
            <ac:spMk id="7" creationId="{D587D3EC-110E-BB1F-823E-8FC0223ACDD4}"/>
          </ac:spMkLst>
        </pc:spChg>
      </pc:sldChg>
      <pc:sldChg chg="del">
        <pc:chgData name="Hillary Jones" userId="649c14c5-eb1b-4d61-8203-62a121c3533c" providerId="ADAL" clId="{FBC2C300-B6EB-4D04-A95E-A3D17906CD23}" dt="2025-07-09T14:33:09.354" v="135" actId="2696"/>
        <pc:sldMkLst>
          <pc:docMk/>
          <pc:sldMk cId="1534770416" sldId="259"/>
        </pc:sldMkLst>
      </pc:sldChg>
      <pc:sldChg chg="addSp delSp modSp mod addAnim delAnim modNotesTx">
        <pc:chgData name="Hillary Jones" userId="649c14c5-eb1b-4d61-8203-62a121c3533c" providerId="ADAL" clId="{FBC2C300-B6EB-4D04-A95E-A3D17906CD23}" dt="2025-07-10T14:10:13.896" v="3366" actId="20577"/>
        <pc:sldMkLst>
          <pc:docMk/>
          <pc:sldMk cId="2149551682" sldId="260"/>
        </pc:sldMkLst>
        <pc:spChg chg="mod">
          <ac:chgData name="Hillary Jones" userId="649c14c5-eb1b-4d61-8203-62a121c3533c" providerId="ADAL" clId="{FBC2C300-B6EB-4D04-A95E-A3D17906CD23}" dt="2025-07-10T14:09:56.051" v="3356" actId="20577"/>
          <ac:spMkLst>
            <pc:docMk/>
            <pc:sldMk cId="2149551682" sldId="260"/>
            <ac:spMk id="2" creationId="{ADFEE4CC-1B34-D15C-C987-C38CC77B3D66}"/>
          </ac:spMkLst>
        </pc:spChg>
        <pc:graphicFrameChg chg="add del">
          <ac:chgData name="Hillary Jones" userId="649c14c5-eb1b-4d61-8203-62a121c3533c" providerId="ADAL" clId="{FBC2C300-B6EB-4D04-A95E-A3D17906CD23}" dt="2025-07-09T15:00:12.675" v="1409" actId="21"/>
          <ac:graphicFrameMkLst>
            <pc:docMk/>
            <pc:sldMk cId="2149551682" sldId="260"/>
            <ac:graphicFrameMk id="7" creationId="{626C4598-4630-FEDF-C9D6-7A756B7B9086}"/>
          </ac:graphicFrameMkLst>
        </pc:graphicFrameChg>
      </pc:sldChg>
      <pc:sldChg chg="del">
        <pc:chgData name="Hillary Jones" userId="649c14c5-eb1b-4d61-8203-62a121c3533c" providerId="ADAL" clId="{FBC2C300-B6EB-4D04-A95E-A3D17906CD23}" dt="2025-07-09T14:33:09.354" v="135" actId="2696"/>
        <pc:sldMkLst>
          <pc:docMk/>
          <pc:sldMk cId="4164657893" sldId="261"/>
        </pc:sldMkLst>
      </pc:sldChg>
      <pc:sldChg chg="modNotesTx">
        <pc:chgData name="Hillary Jones" userId="649c14c5-eb1b-4d61-8203-62a121c3533c" providerId="ADAL" clId="{FBC2C300-B6EB-4D04-A95E-A3D17906CD23}" dt="2025-07-09T16:41:20.924" v="3049" actId="20577"/>
        <pc:sldMkLst>
          <pc:docMk/>
          <pc:sldMk cId="1236805773" sldId="263"/>
        </pc:sldMkLst>
      </pc:sldChg>
      <pc:sldChg chg="modNotesTx">
        <pc:chgData name="Hillary Jones" userId="649c14c5-eb1b-4d61-8203-62a121c3533c" providerId="ADAL" clId="{FBC2C300-B6EB-4D04-A95E-A3D17906CD23}" dt="2025-07-10T13:58:18.249" v="3277" actId="20577"/>
        <pc:sldMkLst>
          <pc:docMk/>
          <pc:sldMk cId="4258782751" sldId="264"/>
        </pc:sldMkLst>
      </pc:sldChg>
      <pc:sldChg chg="modNotesTx">
        <pc:chgData name="Hillary Jones" userId="649c14c5-eb1b-4d61-8203-62a121c3533c" providerId="ADAL" clId="{FBC2C300-B6EB-4D04-A95E-A3D17906CD23}" dt="2025-07-10T13:36:49.205" v="3148" actId="20577"/>
        <pc:sldMkLst>
          <pc:docMk/>
          <pc:sldMk cId="2605114318" sldId="265"/>
        </pc:sldMkLst>
      </pc:sldChg>
      <pc:sldChg chg="modNotesTx">
        <pc:chgData name="Hillary Jones" userId="649c14c5-eb1b-4d61-8203-62a121c3533c" providerId="ADAL" clId="{FBC2C300-B6EB-4D04-A95E-A3D17906CD23}" dt="2025-07-10T13:43:24.913" v="3175" actId="20577"/>
        <pc:sldMkLst>
          <pc:docMk/>
          <pc:sldMk cId="406436078" sldId="266"/>
        </pc:sldMkLst>
      </pc:sldChg>
      <pc:sldChg chg="modNotesTx">
        <pc:chgData name="Hillary Jones" userId="649c14c5-eb1b-4d61-8203-62a121c3533c" providerId="ADAL" clId="{FBC2C300-B6EB-4D04-A95E-A3D17906CD23}" dt="2025-07-10T13:44:03.143" v="3180" actId="20577"/>
        <pc:sldMkLst>
          <pc:docMk/>
          <pc:sldMk cId="1652513733" sldId="267"/>
        </pc:sldMkLst>
      </pc:sldChg>
      <pc:sldChg chg="modNotesTx">
        <pc:chgData name="Hillary Jones" userId="649c14c5-eb1b-4d61-8203-62a121c3533c" providerId="ADAL" clId="{FBC2C300-B6EB-4D04-A95E-A3D17906CD23}" dt="2025-07-10T13:57:13.781" v="3266" actId="20577"/>
        <pc:sldMkLst>
          <pc:docMk/>
          <pc:sldMk cId="168469855" sldId="272"/>
        </pc:sldMkLst>
      </pc:sldChg>
      <pc:sldChg chg="modNotesTx">
        <pc:chgData name="Hillary Jones" userId="649c14c5-eb1b-4d61-8203-62a121c3533c" providerId="ADAL" clId="{FBC2C300-B6EB-4D04-A95E-A3D17906CD23}" dt="2025-07-10T14:05:19.005" v="3308" actId="20577"/>
        <pc:sldMkLst>
          <pc:docMk/>
          <pc:sldMk cId="3344098813" sldId="277"/>
        </pc:sldMkLst>
      </pc:sldChg>
      <pc:sldChg chg="modAnim modNotesTx">
        <pc:chgData name="Hillary Jones" userId="649c14c5-eb1b-4d61-8203-62a121c3533c" providerId="ADAL" clId="{FBC2C300-B6EB-4D04-A95E-A3D17906CD23}" dt="2025-07-10T14:09:40.450" v="3347" actId="12"/>
        <pc:sldMkLst>
          <pc:docMk/>
          <pc:sldMk cId="2471300549" sldId="279"/>
        </pc:sldMkLst>
      </pc:sldChg>
      <pc:sldChg chg="modNotesTx">
        <pc:chgData name="Hillary Jones" userId="649c14c5-eb1b-4d61-8203-62a121c3533c" providerId="ADAL" clId="{FBC2C300-B6EB-4D04-A95E-A3D17906CD23}" dt="2025-07-10T14:07:58.803" v="3344" actId="20577"/>
        <pc:sldMkLst>
          <pc:docMk/>
          <pc:sldMk cId="1434152355" sldId="280"/>
        </pc:sldMkLst>
      </pc:sldChg>
      <pc:sldChg chg="modNotesTx">
        <pc:chgData name="Hillary Jones" userId="649c14c5-eb1b-4d61-8203-62a121c3533c" providerId="ADAL" clId="{FBC2C300-B6EB-4D04-A95E-A3D17906CD23}" dt="2025-07-09T16:42:17.902" v="3066" actId="20577"/>
        <pc:sldMkLst>
          <pc:docMk/>
          <pc:sldMk cId="914339893" sldId="284"/>
        </pc:sldMkLst>
      </pc:sldChg>
      <pc:sldChg chg="modNotesTx">
        <pc:chgData name="Hillary Jones" userId="649c14c5-eb1b-4d61-8203-62a121c3533c" providerId="ADAL" clId="{FBC2C300-B6EB-4D04-A95E-A3D17906CD23}" dt="2025-07-10T13:44:34.883" v="3190" actId="20577"/>
        <pc:sldMkLst>
          <pc:docMk/>
          <pc:sldMk cId="737059866" sldId="285"/>
        </pc:sldMkLst>
      </pc:sldChg>
      <pc:sldChg chg="modNotesTx">
        <pc:chgData name="Hillary Jones" userId="649c14c5-eb1b-4d61-8203-62a121c3533c" providerId="ADAL" clId="{FBC2C300-B6EB-4D04-A95E-A3D17906CD23}" dt="2025-07-09T16:41:33.776" v="3054" actId="20577"/>
        <pc:sldMkLst>
          <pc:docMk/>
          <pc:sldMk cId="3840943100" sldId="286"/>
        </pc:sldMkLst>
      </pc:sldChg>
      <pc:sldChg chg="modNotesTx">
        <pc:chgData name="Hillary Jones" userId="649c14c5-eb1b-4d61-8203-62a121c3533c" providerId="ADAL" clId="{FBC2C300-B6EB-4D04-A95E-A3D17906CD23}" dt="2025-07-09T16:41:37.272" v="3055" actId="20577"/>
        <pc:sldMkLst>
          <pc:docMk/>
          <pc:sldMk cId="411205256" sldId="288"/>
        </pc:sldMkLst>
      </pc:sldChg>
      <pc:sldChg chg="modNotesTx">
        <pc:chgData name="Hillary Jones" userId="649c14c5-eb1b-4d61-8203-62a121c3533c" providerId="ADAL" clId="{FBC2C300-B6EB-4D04-A95E-A3D17906CD23}" dt="2025-07-09T16:41:39.780" v="3056" actId="20577"/>
        <pc:sldMkLst>
          <pc:docMk/>
          <pc:sldMk cId="1880542820" sldId="289"/>
        </pc:sldMkLst>
      </pc:sldChg>
      <pc:sldChg chg="modNotesTx">
        <pc:chgData name="Hillary Jones" userId="649c14c5-eb1b-4d61-8203-62a121c3533c" providerId="ADAL" clId="{FBC2C300-B6EB-4D04-A95E-A3D17906CD23}" dt="2025-07-10T13:48:40.974" v="3191" actId="20577"/>
        <pc:sldMkLst>
          <pc:docMk/>
          <pc:sldMk cId="2007593285" sldId="290"/>
        </pc:sldMkLst>
      </pc:sldChg>
      <pc:sldChg chg="modNotesTx">
        <pc:chgData name="Hillary Jones" userId="649c14c5-eb1b-4d61-8203-62a121c3533c" providerId="ADAL" clId="{FBC2C300-B6EB-4D04-A95E-A3D17906CD23}" dt="2025-07-09T16:41:46.669" v="3058" actId="20577"/>
        <pc:sldMkLst>
          <pc:docMk/>
          <pc:sldMk cId="2385776216" sldId="291"/>
        </pc:sldMkLst>
      </pc:sldChg>
      <pc:sldChg chg="modNotesTx">
        <pc:chgData name="Hillary Jones" userId="649c14c5-eb1b-4d61-8203-62a121c3533c" providerId="ADAL" clId="{FBC2C300-B6EB-4D04-A95E-A3D17906CD23}" dt="2025-07-10T13:49:50.899" v="3192" actId="20577"/>
        <pc:sldMkLst>
          <pc:docMk/>
          <pc:sldMk cId="2912372236" sldId="292"/>
        </pc:sldMkLst>
      </pc:sldChg>
      <pc:sldChg chg="modNotesTx">
        <pc:chgData name="Hillary Jones" userId="649c14c5-eb1b-4d61-8203-62a121c3533c" providerId="ADAL" clId="{FBC2C300-B6EB-4D04-A95E-A3D17906CD23}" dt="2025-07-09T15:53:59.173" v="2477" actId="20577"/>
        <pc:sldMkLst>
          <pc:docMk/>
          <pc:sldMk cId="3483523875" sldId="293"/>
        </pc:sldMkLst>
      </pc:sldChg>
      <pc:sldChg chg="modNotesTx">
        <pc:chgData name="Hillary Jones" userId="649c14c5-eb1b-4d61-8203-62a121c3533c" providerId="ADAL" clId="{FBC2C300-B6EB-4D04-A95E-A3D17906CD23}" dt="2025-07-09T16:42:04.009" v="3062" actId="20577"/>
        <pc:sldMkLst>
          <pc:docMk/>
          <pc:sldMk cId="3290181617" sldId="298"/>
        </pc:sldMkLst>
      </pc:sldChg>
      <pc:sldChg chg="modSp mod modNotesTx">
        <pc:chgData name="Hillary Jones" userId="649c14c5-eb1b-4d61-8203-62a121c3533c" providerId="ADAL" clId="{FBC2C300-B6EB-4D04-A95E-A3D17906CD23}" dt="2025-07-10T14:01:21.672" v="3293" actId="1076"/>
        <pc:sldMkLst>
          <pc:docMk/>
          <pc:sldMk cId="1271546698" sldId="299"/>
        </pc:sldMkLst>
        <pc:spChg chg="mod">
          <ac:chgData name="Hillary Jones" userId="649c14c5-eb1b-4d61-8203-62a121c3533c" providerId="ADAL" clId="{FBC2C300-B6EB-4D04-A95E-A3D17906CD23}" dt="2025-07-10T14:01:14.797" v="3292" actId="20577"/>
          <ac:spMkLst>
            <pc:docMk/>
            <pc:sldMk cId="1271546698" sldId="299"/>
            <ac:spMk id="4" creationId="{C6885945-FEC2-A740-3555-BAF2F2DB0476}"/>
          </ac:spMkLst>
        </pc:spChg>
        <pc:graphicFrameChg chg="mod">
          <ac:chgData name="Hillary Jones" userId="649c14c5-eb1b-4d61-8203-62a121c3533c" providerId="ADAL" clId="{FBC2C300-B6EB-4D04-A95E-A3D17906CD23}" dt="2025-07-10T14:01:21.672" v="3293" actId="1076"/>
          <ac:graphicFrameMkLst>
            <pc:docMk/>
            <pc:sldMk cId="1271546698" sldId="299"/>
            <ac:graphicFrameMk id="8" creationId="{808C4DCE-D492-B77F-9B93-8421A1AF79F0}"/>
          </ac:graphicFrameMkLst>
        </pc:graphicFrameChg>
      </pc:sldChg>
      <pc:sldChg chg="modNotesTx">
        <pc:chgData name="Hillary Jones" userId="649c14c5-eb1b-4d61-8203-62a121c3533c" providerId="ADAL" clId="{FBC2C300-B6EB-4D04-A95E-A3D17906CD23}" dt="2025-07-09T16:42:10.495" v="3064" actId="20577"/>
        <pc:sldMkLst>
          <pc:docMk/>
          <pc:sldMk cId="997278847" sldId="300"/>
        </pc:sldMkLst>
      </pc:sldChg>
      <pc:sldChg chg="modSp mod modAnim modNotesTx">
        <pc:chgData name="Hillary Jones" userId="649c14c5-eb1b-4d61-8203-62a121c3533c" providerId="ADAL" clId="{FBC2C300-B6EB-4D04-A95E-A3D17906CD23}" dt="2025-07-10T14:03:30.822" v="3307" actId="20577"/>
        <pc:sldMkLst>
          <pc:docMk/>
          <pc:sldMk cId="2910150593" sldId="301"/>
        </pc:sldMkLst>
        <pc:spChg chg="mod">
          <ac:chgData name="Hillary Jones" userId="649c14c5-eb1b-4d61-8203-62a121c3533c" providerId="ADAL" clId="{FBC2C300-B6EB-4D04-A95E-A3D17906CD23}" dt="2025-07-10T14:02:42.511" v="3297" actId="1076"/>
          <ac:spMkLst>
            <pc:docMk/>
            <pc:sldMk cId="2910150593" sldId="301"/>
            <ac:spMk id="2" creationId="{BDED2CD5-FB28-38BB-4D94-2C1CEBC6155E}"/>
          </ac:spMkLst>
        </pc:spChg>
        <pc:spChg chg="mod">
          <ac:chgData name="Hillary Jones" userId="649c14c5-eb1b-4d61-8203-62a121c3533c" providerId="ADAL" clId="{FBC2C300-B6EB-4D04-A95E-A3D17906CD23}" dt="2025-07-10T14:02:53.599" v="3305" actId="20577"/>
          <ac:spMkLst>
            <pc:docMk/>
            <pc:sldMk cId="2910150593" sldId="301"/>
            <ac:spMk id="4" creationId="{6DB346A7-CFA3-A5EA-262E-5CB3F15DB98E}"/>
          </ac:spMkLst>
        </pc:spChg>
        <pc:graphicFrameChg chg="mod">
          <ac:chgData name="Hillary Jones" userId="649c14c5-eb1b-4d61-8203-62a121c3533c" providerId="ADAL" clId="{FBC2C300-B6EB-4D04-A95E-A3D17906CD23}" dt="2025-07-10T14:03:17.966" v="3306" actId="1076"/>
          <ac:graphicFrameMkLst>
            <pc:docMk/>
            <pc:sldMk cId="2910150593" sldId="301"/>
            <ac:graphicFrameMk id="8" creationId="{5CEF3FEF-2719-1856-A405-0064ED54B107}"/>
          </ac:graphicFrameMkLst>
        </pc:graphicFrameChg>
      </pc:sldChg>
      <pc:sldChg chg="add ord">
        <pc:chgData name="Hillary Jones" userId="649c14c5-eb1b-4d61-8203-62a121c3533c" providerId="ADAL" clId="{FBC2C300-B6EB-4D04-A95E-A3D17906CD23}" dt="2025-07-09T14:31:06.836" v="2"/>
        <pc:sldMkLst>
          <pc:docMk/>
          <pc:sldMk cId="1245700972" sldId="2147470959"/>
        </pc:sldMkLst>
      </pc:sldChg>
    </pc:docChg>
  </pc:docChgLst>
  <pc:docChgLst>
    <pc:chgData name="Brittney Stanton" userId="fbacfbf3-aabb-4741-8633-ff0af2f38419" providerId="ADAL" clId="{F93A3368-C564-46D5-BE77-EFFF748DA0B1}"/>
    <pc:docChg chg="undo custSel addSld delSld modSld">
      <pc:chgData name="Brittney Stanton" userId="fbacfbf3-aabb-4741-8633-ff0af2f38419" providerId="ADAL" clId="{F93A3368-C564-46D5-BE77-EFFF748DA0B1}" dt="2025-07-08T17:31:37.782" v="8472" actId="403"/>
      <pc:docMkLst>
        <pc:docMk/>
      </pc:docMkLst>
      <pc:sldChg chg="modSp mod modAnim modNotesTx">
        <pc:chgData name="Brittney Stanton" userId="fbacfbf3-aabb-4741-8633-ff0af2f38419" providerId="ADAL" clId="{F93A3368-C564-46D5-BE77-EFFF748DA0B1}" dt="2025-07-08T17:31:37.782" v="8472" actId="403"/>
        <pc:sldMkLst>
          <pc:docMk/>
          <pc:sldMk cId="2205601969" sldId="258"/>
        </pc:sldMkLst>
        <pc:spChg chg="mod">
          <ac:chgData name="Brittney Stanton" userId="fbacfbf3-aabb-4741-8633-ff0af2f38419" providerId="ADAL" clId="{F93A3368-C564-46D5-BE77-EFFF748DA0B1}" dt="2025-07-08T17:31:37.782" v="8472" actId="403"/>
          <ac:spMkLst>
            <pc:docMk/>
            <pc:sldMk cId="2205601969" sldId="258"/>
            <ac:spMk id="2" creationId="{76E98048-EF99-24BF-BC59-55D48A9C907F}"/>
          </ac:spMkLst>
        </pc:spChg>
        <pc:spChg chg="mod">
          <ac:chgData name="Brittney Stanton" userId="fbacfbf3-aabb-4741-8633-ff0af2f38419" providerId="ADAL" clId="{F93A3368-C564-46D5-BE77-EFFF748DA0B1}" dt="2025-07-07T17:43:39.344" v="8292" actId="14100"/>
          <ac:spMkLst>
            <pc:docMk/>
            <pc:sldMk cId="2205601969" sldId="258"/>
            <ac:spMk id="7" creationId="{D587D3EC-110E-BB1F-823E-8FC0223ACDD4}"/>
          </ac:spMkLst>
        </pc:spChg>
      </pc:sldChg>
      <pc:sldChg chg="addSp delSp modSp mod modClrScheme addAnim delAnim modAnim chgLayout modNotesTx">
        <pc:chgData name="Brittney Stanton" userId="fbacfbf3-aabb-4741-8633-ff0af2f38419" providerId="ADAL" clId="{F93A3368-C564-46D5-BE77-EFFF748DA0B1}" dt="2025-07-08T17:23:24.407" v="8375" actId="20577"/>
        <pc:sldMkLst>
          <pc:docMk/>
          <pc:sldMk cId="2149551682" sldId="260"/>
        </pc:sldMkLst>
        <pc:spChg chg="mod ord">
          <ac:chgData name="Brittney Stanton" userId="fbacfbf3-aabb-4741-8633-ff0af2f38419" providerId="ADAL" clId="{F93A3368-C564-46D5-BE77-EFFF748DA0B1}" dt="2025-07-07T13:59:17.809" v="3150" actId="700"/>
          <ac:spMkLst>
            <pc:docMk/>
            <pc:sldMk cId="2149551682" sldId="260"/>
            <ac:spMk id="2" creationId="{ADFEE4CC-1B34-D15C-C987-C38CC77B3D66}"/>
          </ac:spMkLst>
        </pc:spChg>
        <pc:graphicFrameChg chg="add del mod modGraphic">
          <ac:chgData name="Brittney Stanton" userId="fbacfbf3-aabb-4741-8633-ff0af2f38419" providerId="ADAL" clId="{F93A3368-C564-46D5-BE77-EFFF748DA0B1}" dt="2025-07-07T15:04:10.472" v="4818" actId="1076"/>
          <ac:graphicFrameMkLst>
            <pc:docMk/>
            <pc:sldMk cId="2149551682" sldId="260"/>
            <ac:graphicFrameMk id="7" creationId="{626C4598-4630-FEDF-C9D6-7A756B7B9086}"/>
          </ac:graphicFrameMkLst>
        </pc:graphicFrameChg>
      </pc:sldChg>
      <pc:sldChg chg="addSp delSp modSp mod delAnim modAnim modNotesTx">
        <pc:chgData name="Brittney Stanton" userId="fbacfbf3-aabb-4741-8633-ff0af2f38419" providerId="ADAL" clId="{F93A3368-C564-46D5-BE77-EFFF748DA0B1}" dt="2025-07-08T17:21:27.645" v="8364" actId="1076"/>
        <pc:sldMkLst>
          <pc:docMk/>
          <pc:sldMk cId="4164657893" sldId="261"/>
        </pc:sldMkLst>
      </pc:sldChg>
      <pc:sldChg chg="modNotesTx">
        <pc:chgData name="Brittney Stanton" userId="fbacfbf3-aabb-4741-8633-ff0af2f38419" providerId="ADAL" clId="{F93A3368-C564-46D5-BE77-EFFF748DA0B1}" dt="2025-07-08T17:22:21.179" v="8367" actId="20577"/>
        <pc:sldMkLst>
          <pc:docMk/>
          <pc:sldMk cId="1236805773" sldId="263"/>
        </pc:sldMkLst>
      </pc:sldChg>
      <pc:sldChg chg="addSp delSp modSp mod modClrScheme modAnim chgLayout modNotesTx">
        <pc:chgData name="Brittney Stanton" userId="fbacfbf3-aabb-4741-8633-ff0af2f38419" providerId="ADAL" clId="{F93A3368-C564-46D5-BE77-EFFF748DA0B1}" dt="2025-07-07T17:49:23.749" v="8325" actId="113"/>
        <pc:sldMkLst>
          <pc:docMk/>
          <pc:sldMk cId="4258782751" sldId="264"/>
        </pc:sldMkLst>
        <pc:spChg chg="add mod">
          <ac:chgData name="Brittney Stanton" userId="fbacfbf3-aabb-4741-8633-ff0af2f38419" providerId="ADAL" clId="{F93A3368-C564-46D5-BE77-EFFF748DA0B1}" dt="2025-07-07T14:47:25.176" v="4289" actId="1076"/>
          <ac:spMkLst>
            <pc:docMk/>
            <pc:sldMk cId="4258782751" sldId="264"/>
            <ac:spMk id="7" creationId="{728749E8-EDFA-25AB-71BF-0D2A41F106F5}"/>
          </ac:spMkLst>
        </pc:spChg>
        <pc:graphicFrameChg chg="mod ord modGraphic">
          <ac:chgData name="Brittney Stanton" userId="fbacfbf3-aabb-4741-8633-ff0af2f38419" providerId="ADAL" clId="{F93A3368-C564-46D5-BE77-EFFF748DA0B1}" dt="2025-07-07T14:45:57.961" v="4273"/>
          <ac:graphicFrameMkLst>
            <pc:docMk/>
            <pc:sldMk cId="4258782751" sldId="264"/>
            <ac:graphicFrameMk id="5" creationId="{1E8D7FC4-ED5A-CC9A-1A4F-97E8B74A1093}"/>
          </ac:graphicFrameMkLst>
        </pc:graphicFrameChg>
        <pc:picChg chg="add mod">
          <ac:chgData name="Brittney Stanton" userId="fbacfbf3-aabb-4741-8633-ff0af2f38419" providerId="ADAL" clId="{F93A3368-C564-46D5-BE77-EFFF748DA0B1}" dt="2025-07-07T14:47:25.176" v="4289" actId="1076"/>
          <ac:picMkLst>
            <pc:docMk/>
            <pc:sldMk cId="4258782751" sldId="264"/>
            <ac:picMk id="8" creationId="{4C91CC72-B0BA-7F09-4D4B-F0F2262190CB}"/>
          </ac:picMkLst>
        </pc:picChg>
        <pc:picChg chg="add mod">
          <ac:chgData name="Brittney Stanton" userId="fbacfbf3-aabb-4741-8633-ff0af2f38419" providerId="ADAL" clId="{F93A3368-C564-46D5-BE77-EFFF748DA0B1}" dt="2025-07-07T14:47:25.176" v="4289" actId="1076"/>
          <ac:picMkLst>
            <pc:docMk/>
            <pc:sldMk cId="4258782751" sldId="264"/>
            <ac:picMk id="9" creationId="{1C4F6F6A-FB4D-6838-B924-10880F727935}"/>
          </ac:picMkLst>
        </pc:picChg>
      </pc:sldChg>
      <pc:sldChg chg="addSp modSp mod modClrScheme modAnim chgLayout modNotesTx">
        <pc:chgData name="Brittney Stanton" userId="fbacfbf3-aabb-4741-8633-ff0af2f38419" providerId="ADAL" clId="{F93A3368-C564-46D5-BE77-EFFF748DA0B1}" dt="2025-07-07T17:40:14.537" v="8285" actId="20577"/>
        <pc:sldMkLst>
          <pc:docMk/>
          <pc:sldMk cId="2605114318" sldId="265"/>
        </pc:sldMkLst>
        <pc:spChg chg="add mod">
          <ac:chgData name="Brittney Stanton" userId="fbacfbf3-aabb-4741-8633-ff0af2f38419" providerId="ADAL" clId="{F93A3368-C564-46D5-BE77-EFFF748DA0B1}" dt="2025-07-03T13:37:48.369" v="41" actId="1076"/>
          <ac:spMkLst>
            <pc:docMk/>
            <pc:sldMk cId="2605114318" sldId="265"/>
            <ac:spMk id="2" creationId="{956FAFAD-062F-D378-045F-D95F0FFA9773}"/>
          </ac:spMkLst>
        </pc:spChg>
        <pc:spChg chg="add mod">
          <ac:chgData name="Brittney Stanton" userId="fbacfbf3-aabb-4741-8633-ff0af2f38419" providerId="ADAL" clId="{F93A3368-C564-46D5-BE77-EFFF748DA0B1}" dt="2025-07-03T13:38:14.121" v="73" actId="404"/>
          <ac:spMkLst>
            <pc:docMk/>
            <pc:sldMk cId="2605114318" sldId="265"/>
            <ac:spMk id="3" creationId="{0CB1298D-39CA-D305-9E8C-23D2D80091CA}"/>
          </ac:spMkLst>
        </pc:spChg>
        <pc:spChg chg="add mod">
          <ac:chgData name="Brittney Stanton" userId="fbacfbf3-aabb-4741-8633-ff0af2f38419" providerId="ADAL" clId="{F93A3368-C564-46D5-BE77-EFFF748DA0B1}" dt="2025-07-03T13:38:31.088" v="96" actId="207"/>
          <ac:spMkLst>
            <pc:docMk/>
            <pc:sldMk cId="2605114318" sldId="265"/>
            <ac:spMk id="4" creationId="{166620B1-B077-6219-9665-E63AA77B7145}"/>
          </ac:spMkLst>
        </pc:spChg>
        <pc:spChg chg="mod ord">
          <ac:chgData name="Brittney Stanton" userId="fbacfbf3-aabb-4741-8633-ff0af2f38419" providerId="ADAL" clId="{F93A3368-C564-46D5-BE77-EFFF748DA0B1}" dt="2025-07-03T13:36:49.403" v="15" actId="1076"/>
          <ac:spMkLst>
            <pc:docMk/>
            <pc:sldMk cId="2605114318" sldId="265"/>
            <ac:spMk id="15" creationId="{7EC21191-CF34-2366-835C-222DD171EF34}"/>
          </ac:spMkLst>
        </pc:spChg>
        <pc:picChg chg="mod">
          <ac:chgData name="Brittney Stanton" userId="fbacfbf3-aabb-4741-8633-ff0af2f38419" providerId="ADAL" clId="{F93A3368-C564-46D5-BE77-EFFF748DA0B1}" dt="2025-07-03T13:36:39.624" v="14" actId="14100"/>
          <ac:picMkLst>
            <pc:docMk/>
            <pc:sldMk cId="2605114318" sldId="265"/>
            <ac:picMk id="20" creationId="{8AFFFEAA-EEB3-EE2E-A31D-46E6C92EC4FF}"/>
          </ac:picMkLst>
        </pc:picChg>
      </pc:sldChg>
      <pc:sldChg chg="addSp modSp mod setBg modNotesTx">
        <pc:chgData name="Brittney Stanton" userId="fbacfbf3-aabb-4741-8633-ff0af2f38419" providerId="ADAL" clId="{F93A3368-C564-46D5-BE77-EFFF748DA0B1}" dt="2025-07-07T17:41:31.677" v="8287" actId="20577"/>
        <pc:sldMkLst>
          <pc:docMk/>
          <pc:sldMk cId="406436078" sldId="266"/>
        </pc:sldMkLst>
        <pc:spChg chg="mod ord">
          <ac:chgData name="Brittney Stanton" userId="fbacfbf3-aabb-4741-8633-ff0af2f38419" providerId="ADAL" clId="{F93A3368-C564-46D5-BE77-EFFF748DA0B1}" dt="2025-07-03T14:25:04.470" v="720" actId="207"/>
          <ac:spMkLst>
            <pc:docMk/>
            <pc:sldMk cId="406436078" sldId="266"/>
            <ac:spMk id="2" creationId="{269EE1B5-97EC-7FEF-C5E1-5C824B8CFF86}"/>
          </ac:spMkLst>
        </pc:spChg>
        <pc:spChg chg="mod">
          <ac:chgData name="Brittney Stanton" userId="fbacfbf3-aabb-4741-8633-ff0af2f38419" providerId="ADAL" clId="{F93A3368-C564-46D5-BE77-EFFF748DA0B1}" dt="2025-07-07T14:28:43.742" v="3933" actId="20577"/>
          <ac:spMkLst>
            <pc:docMk/>
            <pc:sldMk cId="406436078" sldId="266"/>
            <ac:spMk id="3" creationId="{23D88A8A-0584-CA68-37E6-06823CA03EA2}"/>
          </ac:spMkLst>
        </pc:spChg>
        <pc:spChg chg="add mod">
          <ac:chgData name="Brittney Stanton" userId="fbacfbf3-aabb-4741-8633-ff0af2f38419" providerId="ADAL" clId="{F93A3368-C564-46D5-BE77-EFFF748DA0B1}" dt="2025-07-03T14:29:09.161" v="768" actId="14100"/>
          <ac:spMkLst>
            <pc:docMk/>
            <pc:sldMk cId="406436078" sldId="266"/>
            <ac:spMk id="4" creationId="{0540B802-7504-943A-66FE-73C6DAB57405}"/>
          </ac:spMkLst>
        </pc:spChg>
        <pc:spChg chg="add">
          <ac:chgData name="Brittney Stanton" userId="fbacfbf3-aabb-4741-8633-ff0af2f38419" providerId="ADAL" clId="{F93A3368-C564-46D5-BE77-EFFF748DA0B1}" dt="2025-07-03T14:23:45.931" v="711" actId="26606"/>
          <ac:spMkLst>
            <pc:docMk/>
            <pc:sldMk cId="406436078" sldId="266"/>
            <ac:spMk id="26" creationId="{AA330523-F25B-4007-B3E5-ABB5637D160A}"/>
          </ac:spMkLst>
        </pc:spChg>
        <pc:grpChg chg="add">
          <ac:chgData name="Brittney Stanton" userId="fbacfbf3-aabb-4741-8633-ff0af2f38419" providerId="ADAL" clId="{F93A3368-C564-46D5-BE77-EFFF748DA0B1}" dt="2025-07-03T14:23:45.931" v="711" actId="26606"/>
          <ac:grpSpMkLst>
            <pc:docMk/>
            <pc:sldMk cId="406436078" sldId="266"/>
            <ac:grpSpMk id="14" creationId="{B4DE830A-B531-4A3B-96F6-0ECE88B08555}"/>
          </ac:grpSpMkLst>
        </pc:grpChg>
        <pc:picChg chg="mod">
          <ac:chgData name="Brittney Stanton" userId="fbacfbf3-aabb-4741-8633-ff0af2f38419" providerId="ADAL" clId="{F93A3368-C564-46D5-BE77-EFFF748DA0B1}" dt="2025-07-03T14:29:21.004" v="770" actId="1076"/>
          <ac:picMkLst>
            <pc:docMk/>
            <pc:sldMk cId="406436078" sldId="266"/>
            <ac:picMk id="9" creationId="{FCC162EB-6B56-4E9A-AB9A-000C9603C201}"/>
          </ac:picMkLst>
        </pc:picChg>
      </pc:sldChg>
      <pc:sldChg chg="addSp delSp modSp mod modClrScheme modAnim chgLayout modNotesTx">
        <pc:chgData name="Brittney Stanton" userId="fbacfbf3-aabb-4741-8633-ff0af2f38419" providerId="ADAL" clId="{F93A3368-C564-46D5-BE77-EFFF748DA0B1}" dt="2025-07-07T17:50:05.909" v="8339" actId="20577"/>
        <pc:sldMkLst>
          <pc:docMk/>
          <pc:sldMk cId="1652513733" sldId="267"/>
        </pc:sldMkLst>
        <pc:graphicFrameChg chg="mod ord modGraphic">
          <ac:chgData name="Brittney Stanton" userId="fbacfbf3-aabb-4741-8633-ff0af2f38419" providerId="ADAL" clId="{F93A3368-C564-46D5-BE77-EFFF748DA0B1}" dt="2025-07-07T13:23:09.443" v="2685" actId="1076"/>
          <ac:graphicFrameMkLst>
            <pc:docMk/>
            <pc:sldMk cId="1652513733" sldId="267"/>
            <ac:graphicFrameMk id="18" creationId="{0B3E67F4-FB43-60BA-A489-EBB8547EE0D8}"/>
          </ac:graphicFrameMkLst>
        </pc:graphicFrameChg>
      </pc:sldChg>
      <pc:sldChg chg="del">
        <pc:chgData name="Brittney Stanton" userId="fbacfbf3-aabb-4741-8633-ff0af2f38419" providerId="ADAL" clId="{F93A3368-C564-46D5-BE77-EFFF748DA0B1}" dt="2025-07-03T13:47:38.834" v="154" actId="2696"/>
        <pc:sldMkLst>
          <pc:docMk/>
          <pc:sldMk cId="215589492" sldId="268"/>
        </pc:sldMkLst>
      </pc:sldChg>
      <pc:sldChg chg="del">
        <pc:chgData name="Brittney Stanton" userId="fbacfbf3-aabb-4741-8633-ff0af2f38419" providerId="ADAL" clId="{F93A3368-C564-46D5-BE77-EFFF748DA0B1}" dt="2025-07-07T12:44:56.550" v="2034" actId="2696"/>
        <pc:sldMkLst>
          <pc:docMk/>
          <pc:sldMk cId="2249412235" sldId="271"/>
        </pc:sldMkLst>
      </pc:sldChg>
      <pc:sldChg chg="addSp modSp mod setBg modNotesTx">
        <pc:chgData name="Brittney Stanton" userId="fbacfbf3-aabb-4741-8633-ff0af2f38419" providerId="ADAL" clId="{F93A3368-C564-46D5-BE77-EFFF748DA0B1}" dt="2025-07-07T17:42:26.916" v="8290" actId="20577"/>
        <pc:sldMkLst>
          <pc:docMk/>
          <pc:sldMk cId="168469855" sldId="272"/>
        </pc:sldMkLst>
        <pc:spChg chg="mod">
          <ac:chgData name="Brittney Stanton" userId="fbacfbf3-aabb-4741-8633-ff0af2f38419" providerId="ADAL" clId="{F93A3368-C564-46D5-BE77-EFFF748DA0B1}" dt="2025-07-07T13:01:32.547" v="2292" actId="207"/>
          <ac:spMkLst>
            <pc:docMk/>
            <pc:sldMk cId="168469855" sldId="272"/>
            <ac:spMk id="2" creationId="{713E563B-DE2B-AEA6-9E82-F2B4AD7C49BB}"/>
          </ac:spMkLst>
        </pc:spChg>
        <pc:spChg chg="mod">
          <ac:chgData name="Brittney Stanton" userId="fbacfbf3-aabb-4741-8633-ff0af2f38419" providerId="ADAL" clId="{F93A3368-C564-46D5-BE77-EFFF748DA0B1}" dt="2025-07-07T14:28:27.124" v="3929" actId="207"/>
          <ac:spMkLst>
            <pc:docMk/>
            <pc:sldMk cId="168469855" sldId="272"/>
            <ac:spMk id="3" creationId="{11E137F9-E2CA-9472-07E5-12E55D7990D1}"/>
          </ac:spMkLst>
        </pc:spChg>
        <pc:spChg chg="add">
          <ac:chgData name="Brittney Stanton" userId="fbacfbf3-aabb-4741-8633-ff0af2f38419" providerId="ADAL" clId="{F93A3368-C564-46D5-BE77-EFFF748DA0B1}" dt="2025-07-07T12:51:12.427" v="2185" actId="26606"/>
          <ac:spMkLst>
            <pc:docMk/>
            <pc:sldMk cId="168469855" sldId="272"/>
            <ac:spMk id="22" creationId="{F5F0CD5C-72F3-4090-8A69-8E15CB432AC2}"/>
          </ac:spMkLst>
        </pc:spChg>
        <pc:spChg chg="add">
          <ac:chgData name="Brittney Stanton" userId="fbacfbf3-aabb-4741-8633-ff0af2f38419" providerId="ADAL" clId="{F93A3368-C564-46D5-BE77-EFFF748DA0B1}" dt="2025-07-07T12:51:12.427" v="2185" actId="26606"/>
          <ac:spMkLst>
            <pc:docMk/>
            <pc:sldMk cId="168469855" sldId="272"/>
            <ac:spMk id="24" creationId="{217496A2-9394-4FB7-BA0E-717D2D2E7A43}"/>
          </ac:spMkLst>
        </pc:spChg>
        <pc:spChg chg="add">
          <ac:chgData name="Brittney Stanton" userId="fbacfbf3-aabb-4741-8633-ff0af2f38419" providerId="ADAL" clId="{F93A3368-C564-46D5-BE77-EFFF748DA0B1}" dt="2025-07-07T12:51:12.427" v="2185" actId="26606"/>
          <ac:spMkLst>
            <pc:docMk/>
            <pc:sldMk cId="168469855" sldId="272"/>
            <ac:spMk id="30" creationId="{67374FB5-CBB7-46FF-95B5-2251BC6856ED}"/>
          </ac:spMkLst>
        </pc:spChg>
        <pc:spChg chg="add">
          <ac:chgData name="Brittney Stanton" userId="fbacfbf3-aabb-4741-8633-ff0af2f38419" providerId="ADAL" clId="{F93A3368-C564-46D5-BE77-EFFF748DA0B1}" dt="2025-07-07T12:51:12.427" v="2185" actId="26606"/>
          <ac:spMkLst>
            <pc:docMk/>
            <pc:sldMk cId="168469855" sldId="272"/>
            <ac:spMk id="32" creationId="{34BCEAB7-D9E0-40A4-9254-8593BD346EAB}"/>
          </ac:spMkLst>
        </pc:spChg>
        <pc:spChg chg="add">
          <ac:chgData name="Brittney Stanton" userId="fbacfbf3-aabb-4741-8633-ff0af2f38419" providerId="ADAL" clId="{F93A3368-C564-46D5-BE77-EFFF748DA0B1}" dt="2025-07-07T12:51:12.427" v="2185" actId="26606"/>
          <ac:spMkLst>
            <pc:docMk/>
            <pc:sldMk cId="168469855" sldId="272"/>
            <ac:spMk id="34" creationId="{D567A354-BB63-405C-8E5F-2F510E670F16}"/>
          </ac:spMkLst>
        </pc:spChg>
        <pc:spChg chg="add">
          <ac:chgData name="Brittney Stanton" userId="fbacfbf3-aabb-4741-8633-ff0af2f38419" providerId="ADAL" clId="{F93A3368-C564-46D5-BE77-EFFF748DA0B1}" dt="2025-07-07T12:51:12.427" v="2185" actId="26606"/>
          <ac:spMkLst>
            <pc:docMk/>
            <pc:sldMk cId="168469855" sldId="272"/>
            <ac:spMk id="36" creationId="{9185A8D7-2F20-4F7A-97BE-21DB1654C7F7}"/>
          </ac:spMkLst>
        </pc:spChg>
        <pc:spChg chg="add">
          <ac:chgData name="Brittney Stanton" userId="fbacfbf3-aabb-4741-8633-ff0af2f38419" providerId="ADAL" clId="{F93A3368-C564-46D5-BE77-EFFF748DA0B1}" dt="2025-07-07T12:51:12.427" v="2185" actId="26606"/>
          <ac:spMkLst>
            <pc:docMk/>
            <pc:sldMk cId="168469855" sldId="272"/>
            <ac:spMk id="38" creationId="{CB65BD56-22B3-4E13-BFCA-B8E8BEB92D6C}"/>
          </ac:spMkLst>
        </pc:spChg>
        <pc:spChg chg="add">
          <ac:chgData name="Brittney Stanton" userId="fbacfbf3-aabb-4741-8633-ff0af2f38419" providerId="ADAL" clId="{F93A3368-C564-46D5-BE77-EFFF748DA0B1}" dt="2025-07-07T12:51:12.427" v="2185" actId="26606"/>
          <ac:spMkLst>
            <pc:docMk/>
            <pc:sldMk cId="168469855" sldId="272"/>
            <ac:spMk id="40" creationId="{6790ED68-BCA0-4247-A72F-1CB85DF068C3}"/>
          </ac:spMkLst>
        </pc:spChg>
        <pc:picChg chg="mod modCrop">
          <ac:chgData name="Brittney Stanton" userId="fbacfbf3-aabb-4741-8633-ff0af2f38419" providerId="ADAL" clId="{F93A3368-C564-46D5-BE77-EFFF748DA0B1}" dt="2025-07-07T13:01:14.607" v="2290" actId="18131"/>
          <ac:picMkLst>
            <pc:docMk/>
            <pc:sldMk cId="168469855" sldId="272"/>
            <ac:picMk id="5" creationId="{539FE02D-F0C1-6D0E-ACBB-4E9AC543ABD3}"/>
          </ac:picMkLst>
        </pc:picChg>
      </pc:sldChg>
      <pc:sldChg chg="addSp delSp modSp del mod modClrScheme chgLayout modNotesTx">
        <pc:chgData name="Brittney Stanton" userId="fbacfbf3-aabb-4741-8633-ff0af2f38419" providerId="ADAL" clId="{F93A3368-C564-46D5-BE77-EFFF748DA0B1}" dt="2025-07-07T15:41:13.231" v="5923" actId="47"/>
        <pc:sldMkLst>
          <pc:docMk/>
          <pc:sldMk cId="1600598229" sldId="273"/>
        </pc:sldMkLst>
      </pc:sldChg>
      <pc:sldChg chg="del">
        <pc:chgData name="Brittney Stanton" userId="fbacfbf3-aabb-4741-8633-ff0af2f38419" providerId="ADAL" clId="{F93A3368-C564-46D5-BE77-EFFF748DA0B1}" dt="2025-07-07T13:00:30.726" v="2282" actId="47"/>
        <pc:sldMkLst>
          <pc:docMk/>
          <pc:sldMk cId="102290516" sldId="274"/>
        </pc:sldMkLst>
      </pc:sldChg>
      <pc:sldChg chg="addSp delSp modSp del mod modNotesTx">
        <pc:chgData name="Brittney Stanton" userId="fbacfbf3-aabb-4741-8633-ff0af2f38419" providerId="ADAL" clId="{F93A3368-C564-46D5-BE77-EFFF748DA0B1}" dt="2025-07-07T12:45:08.852" v="2035" actId="47"/>
        <pc:sldMkLst>
          <pc:docMk/>
          <pc:sldMk cId="392515619" sldId="275"/>
        </pc:sldMkLst>
      </pc:sldChg>
      <pc:sldChg chg="modSp del mod">
        <pc:chgData name="Brittney Stanton" userId="fbacfbf3-aabb-4741-8633-ff0af2f38419" providerId="ADAL" clId="{F93A3368-C564-46D5-BE77-EFFF748DA0B1}" dt="2025-07-07T16:07:57.662" v="6154" actId="2696"/>
        <pc:sldMkLst>
          <pc:docMk/>
          <pc:sldMk cId="3146134893" sldId="276"/>
        </pc:sldMkLst>
      </pc:sldChg>
      <pc:sldChg chg="addSp delSp modSp mod delAnim modAnim modNotesTx">
        <pc:chgData name="Brittney Stanton" userId="fbacfbf3-aabb-4741-8633-ff0af2f38419" providerId="ADAL" clId="{F93A3368-C564-46D5-BE77-EFFF748DA0B1}" dt="2025-07-07T16:35:36.453" v="6647" actId="1076"/>
        <pc:sldMkLst>
          <pc:docMk/>
          <pc:sldMk cId="3344098813" sldId="277"/>
        </pc:sldMkLst>
        <pc:spChg chg="mod">
          <ac:chgData name="Brittney Stanton" userId="fbacfbf3-aabb-4741-8633-ff0af2f38419" providerId="ADAL" clId="{F93A3368-C564-46D5-BE77-EFFF748DA0B1}" dt="2025-07-07T16:19:50.603" v="6311" actId="1076"/>
          <ac:spMkLst>
            <pc:docMk/>
            <pc:sldMk cId="3344098813" sldId="277"/>
            <ac:spMk id="2" creationId="{A416BFEB-22AE-4E15-0323-31B6C20945D8}"/>
          </ac:spMkLst>
        </pc:spChg>
        <pc:spChg chg="add mod">
          <ac:chgData name="Brittney Stanton" userId="fbacfbf3-aabb-4741-8633-ff0af2f38419" providerId="ADAL" clId="{F93A3368-C564-46D5-BE77-EFFF748DA0B1}" dt="2025-07-07T16:19:50.603" v="6311" actId="1076"/>
          <ac:spMkLst>
            <pc:docMk/>
            <pc:sldMk cId="3344098813" sldId="277"/>
            <ac:spMk id="6" creationId="{2066655F-EF01-C7C0-4781-C710B67B24A2}"/>
          </ac:spMkLst>
        </pc:spChg>
        <pc:spChg chg="mod">
          <ac:chgData name="Brittney Stanton" userId="fbacfbf3-aabb-4741-8633-ff0af2f38419" providerId="ADAL" clId="{F93A3368-C564-46D5-BE77-EFFF748DA0B1}" dt="2025-07-07T16:19:50.603" v="6311" actId="1076"/>
          <ac:spMkLst>
            <pc:docMk/>
            <pc:sldMk cId="3344098813" sldId="277"/>
            <ac:spMk id="8" creationId="{DE272C33-4EA1-E6D3-2B15-905721BC7594}"/>
          </ac:spMkLst>
        </pc:spChg>
        <pc:spChg chg="mod">
          <ac:chgData name="Brittney Stanton" userId="fbacfbf3-aabb-4741-8633-ff0af2f38419" providerId="ADAL" clId="{F93A3368-C564-46D5-BE77-EFFF748DA0B1}" dt="2025-07-07T16:19:50.603" v="6311" actId="1076"/>
          <ac:spMkLst>
            <pc:docMk/>
            <pc:sldMk cId="3344098813" sldId="277"/>
            <ac:spMk id="9" creationId="{E1319615-38BF-731E-90FC-39E3EA1BF4D6}"/>
          </ac:spMkLst>
        </pc:spChg>
        <pc:spChg chg="add mod">
          <ac:chgData name="Brittney Stanton" userId="fbacfbf3-aabb-4741-8633-ff0af2f38419" providerId="ADAL" clId="{F93A3368-C564-46D5-BE77-EFFF748DA0B1}" dt="2025-07-07T16:19:50.603" v="6311" actId="1076"/>
          <ac:spMkLst>
            <pc:docMk/>
            <pc:sldMk cId="3344098813" sldId="277"/>
            <ac:spMk id="14" creationId="{6E9FD5DF-4D6C-CED0-7308-26F1171F806D}"/>
          </ac:spMkLst>
        </pc:spChg>
        <pc:spChg chg="add mod ord">
          <ac:chgData name="Brittney Stanton" userId="fbacfbf3-aabb-4741-8633-ff0af2f38419" providerId="ADAL" clId="{F93A3368-C564-46D5-BE77-EFFF748DA0B1}" dt="2025-07-07T16:19:50.603" v="6311" actId="1076"/>
          <ac:spMkLst>
            <pc:docMk/>
            <pc:sldMk cId="3344098813" sldId="277"/>
            <ac:spMk id="15" creationId="{986E0F51-8DFD-AA2F-FC02-717077A8A294}"/>
          </ac:spMkLst>
        </pc:spChg>
        <pc:spChg chg="add mod ord">
          <ac:chgData name="Brittney Stanton" userId="fbacfbf3-aabb-4741-8633-ff0af2f38419" providerId="ADAL" clId="{F93A3368-C564-46D5-BE77-EFFF748DA0B1}" dt="2025-07-07T16:26:05.770" v="6412" actId="14100"/>
          <ac:spMkLst>
            <pc:docMk/>
            <pc:sldMk cId="3344098813" sldId="277"/>
            <ac:spMk id="16" creationId="{BFD0BB1F-5AF4-8EE6-E2BC-BBC49DD96783}"/>
          </ac:spMkLst>
        </pc:spChg>
        <pc:spChg chg="add mod">
          <ac:chgData name="Brittney Stanton" userId="fbacfbf3-aabb-4741-8633-ff0af2f38419" providerId="ADAL" clId="{F93A3368-C564-46D5-BE77-EFFF748DA0B1}" dt="2025-07-07T16:23:31.332" v="6348" actId="2085"/>
          <ac:spMkLst>
            <pc:docMk/>
            <pc:sldMk cId="3344098813" sldId="277"/>
            <ac:spMk id="17" creationId="{A0504327-3BC7-7059-3EDC-0E563554B87C}"/>
          </ac:spMkLst>
        </pc:spChg>
        <pc:spChg chg="add mod">
          <ac:chgData name="Brittney Stanton" userId="fbacfbf3-aabb-4741-8633-ff0af2f38419" providerId="ADAL" clId="{F93A3368-C564-46D5-BE77-EFFF748DA0B1}" dt="2025-07-07T16:23:45.996" v="6352" actId="207"/>
          <ac:spMkLst>
            <pc:docMk/>
            <pc:sldMk cId="3344098813" sldId="277"/>
            <ac:spMk id="18" creationId="{F418DC41-D959-635B-76C9-8E0410ADDCE7}"/>
          </ac:spMkLst>
        </pc:spChg>
        <pc:spChg chg="add mod">
          <ac:chgData name="Brittney Stanton" userId="fbacfbf3-aabb-4741-8633-ff0af2f38419" providerId="ADAL" clId="{F93A3368-C564-46D5-BE77-EFFF748DA0B1}" dt="2025-07-07T16:35:36.453" v="6647" actId="1076"/>
          <ac:spMkLst>
            <pc:docMk/>
            <pc:sldMk cId="3344098813" sldId="277"/>
            <ac:spMk id="19" creationId="{BD51BF0C-4BCC-C973-A88B-66352CD1552A}"/>
          </ac:spMkLst>
        </pc:spChg>
        <pc:spChg chg="add mod">
          <ac:chgData name="Brittney Stanton" userId="fbacfbf3-aabb-4741-8633-ff0af2f38419" providerId="ADAL" clId="{F93A3368-C564-46D5-BE77-EFFF748DA0B1}" dt="2025-07-07T16:23:59.035" v="6358" actId="207"/>
          <ac:spMkLst>
            <pc:docMk/>
            <pc:sldMk cId="3344098813" sldId="277"/>
            <ac:spMk id="20" creationId="{D84F3507-5A72-170B-BD96-C85E073B7B62}"/>
          </ac:spMkLst>
        </pc:spChg>
        <pc:graphicFrameChg chg="add mod modGraphic">
          <ac:chgData name="Brittney Stanton" userId="fbacfbf3-aabb-4741-8633-ff0af2f38419" providerId="ADAL" clId="{F93A3368-C564-46D5-BE77-EFFF748DA0B1}" dt="2025-07-07T16:35:33.208" v="6646" actId="20577"/>
          <ac:graphicFrameMkLst>
            <pc:docMk/>
            <pc:sldMk cId="3344098813" sldId="277"/>
            <ac:graphicFrameMk id="3" creationId="{EB5D85C8-C55B-B379-D11F-86BDE67764F2}"/>
          </ac:graphicFrameMkLst>
        </pc:graphicFrameChg>
      </pc:sldChg>
      <pc:sldChg chg="addSp delSp modSp mod modClrScheme delAnim modAnim chgLayout modNotesTx">
        <pc:chgData name="Brittney Stanton" userId="fbacfbf3-aabb-4741-8633-ff0af2f38419" providerId="ADAL" clId="{F93A3368-C564-46D5-BE77-EFFF748DA0B1}" dt="2025-07-08T17:25:26.970" v="8434" actId="20577"/>
        <pc:sldMkLst>
          <pc:docMk/>
          <pc:sldMk cId="2471300549" sldId="279"/>
        </pc:sldMkLst>
        <pc:spChg chg="mod ord">
          <ac:chgData name="Brittney Stanton" userId="fbacfbf3-aabb-4741-8633-ff0af2f38419" providerId="ADAL" clId="{F93A3368-C564-46D5-BE77-EFFF748DA0B1}" dt="2025-07-07T17:09:39.340" v="8022" actId="1076"/>
          <ac:spMkLst>
            <pc:docMk/>
            <pc:sldMk cId="2471300549" sldId="279"/>
            <ac:spMk id="2" creationId="{C25C75AE-0AD0-DAAE-00DE-D9E8F56AEA36}"/>
          </ac:spMkLst>
        </pc:spChg>
        <pc:spChg chg="add mod">
          <ac:chgData name="Brittney Stanton" userId="fbacfbf3-aabb-4741-8633-ff0af2f38419" providerId="ADAL" clId="{F93A3368-C564-46D5-BE77-EFFF748DA0B1}" dt="2025-07-07T17:10:03.770" v="8072" actId="20577"/>
          <ac:spMkLst>
            <pc:docMk/>
            <pc:sldMk cId="2471300549" sldId="279"/>
            <ac:spMk id="9" creationId="{8414B3BE-0951-91E2-D744-8F87EFC5FD37}"/>
          </ac:spMkLst>
        </pc:spChg>
        <pc:picChg chg="add mod">
          <ac:chgData name="Brittney Stanton" userId="fbacfbf3-aabb-4741-8633-ff0af2f38419" providerId="ADAL" clId="{F93A3368-C564-46D5-BE77-EFFF748DA0B1}" dt="2025-07-07T17:07:45.350" v="7919" actId="14100"/>
          <ac:picMkLst>
            <pc:docMk/>
            <pc:sldMk cId="2471300549" sldId="279"/>
            <ac:picMk id="6" creationId="{C58941C4-9225-F2F5-7627-137480E36060}"/>
          </ac:picMkLst>
        </pc:picChg>
      </pc:sldChg>
      <pc:sldChg chg="addSp delSp modSp mod modClrScheme delAnim modAnim chgLayout modNotesTx">
        <pc:chgData name="Brittney Stanton" userId="fbacfbf3-aabb-4741-8633-ff0af2f38419" providerId="ADAL" clId="{F93A3368-C564-46D5-BE77-EFFF748DA0B1}" dt="2025-07-07T17:44:12.622" v="8298" actId="20577"/>
        <pc:sldMkLst>
          <pc:docMk/>
          <pc:sldMk cId="1434152355" sldId="280"/>
        </pc:sldMkLst>
        <pc:spChg chg="mod ord">
          <ac:chgData name="Brittney Stanton" userId="fbacfbf3-aabb-4741-8633-ff0af2f38419" providerId="ADAL" clId="{F93A3368-C564-46D5-BE77-EFFF748DA0B1}" dt="2025-07-07T16:41:44.398" v="6668" actId="700"/>
          <ac:spMkLst>
            <pc:docMk/>
            <pc:sldMk cId="1434152355" sldId="280"/>
            <ac:spMk id="2" creationId="{5A812FF7-E0C2-C339-A55A-11A09DED28DD}"/>
          </ac:spMkLst>
        </pc:spChg>
        <pc:spChg chg="add mod">
          <ac:chgData name="Brittney Stanton" userId="fbacfbf3-aabb-4741-8633-ff0af2f38419" providerId="ADAL" clId="{F93A3368-C564-46D5-BE77-EFFF748DA0B1}" dt="2025-07-07T17:38:17.582" v="8283" actId="1076"/>
          <ac:spMkLst>
            <pc:docMk/>
            <pc:sldMk cId="1434152355" sldId="280"/>
            <ac:spMk id="5" creationId="{59B0F033-2203-3909-1F32-DAAA34520AE9}"/>
          </ac:spMkLst>
        </pc:spChg>
        <pc:spChg chg="add mod">
          <ac:chgData name="Brittney Stanton" userId="fbacfbf3-aabb-4741-8633-ff0af2f38419" providerId="ADAL" clId="{F93A3368-C564-46D5-BE77-EFFF748DA0B1}" dt="2025-07-07T16:42:19.361" v="6712" actId="207"/>
          <ac:spMkLst>
            <pc:docMk/>
            <pc:sldMk cId="1434152355" sldId="280"/>
            <ac:spMk id="6" creationId="{31A8AC30-8E36-42A1-83EA-79277A02F098}"/>
          </ac:spMkLst>
        </pc:spChg>
        <pc:spChg chg="add mod">
          <ac:chgData name="Brittney Stanton" userId="fbacfbf3-aabb-4741-8633-ff0af2f38419" providerId="ADAL" clId="{F93A3368-C564-46D5-BE77-EFFF748DA0B1}" dt="2025-07-07T16:42:23.094" v="6713" actId="207"/>
          <ac:spMkLst>
            <pc:docMk/>
            <pc:sldMk cId="1434152355" sldId="280"/>
            <ac:spMk id="14" creationId="{6124A8AD-AAB7-09A3-D292-2FC8ACC8E531}"/>
          </ac:spMkLst>
        </pc:spChg>
        <pc:spChg chg="add mod">
          <ac:chgData name="Brittney Stanton" userId="fbacfbf3-aabb-4741-8633-ff0af2f38419" providerId="ADAL" clId="{F93A3368-C564-46D5-BE77-EFFF748DA0B1}" dt="2025-07-07T16:36:50.723" v="6661" actId="1076"/>
          <ac:spMkLst>
            <pc:docMk/>
            <pc:sldMk cId="1434152355" sldId="280"/>
            <ac:spMk id="15" creationId="{4C12EB2D-B459-8E78-B68F-AD7BBD297AB6}"/>
          </ac:spMkLst>
        </pc:spChg>
        <pc:spChg chg="add mod">
          <ac:chgData name="Brittney Stanton" userId="fbacfbf3-aabb-4741-8633-ff0af2f38419" providerId="ADAL" clId="{F93A3368-C564-46D5-BE77-EFFF748DA0B1}" dt="2025-07-07T16:36:20.855" v="6655" actId="1076"/>
          <ac:spMkLst>
            <pc:docMk/>
            <pc:sldMk cId="1434152355" sldId="280"/>
            <ac:spMk id="16" creationId="{DF551EC2-A792-337E-2250-67902C772B2C}"/>
          </ac:spMkLst>
        </pc:spChg>
        <pc:spChg chg="add mod">
          <ac:chgData name="Brittney Stanton" userId="fbacfbf3-aabb-4741-8633-ff0af2f38419" providerId="ADAL" clId="{F93A3368-C564-46D5-BE77-EFFF748DA0B1}" dt="2025-07-07T16:36:56.635" v="6662" actId="1076"/>
          <ac:spMkLst>
            <pc:docMk/>
            <pc:sldMk cId="1434152355" sldId="280"/>
            <ac:spMk id="18" creationId="{55DB36D9-2CFB-A2D7-8604-8573D31D7400}"/>
          </ac:spMkLst>
        </pc:spChg>
        <pc:spChg chg="add mod">
          <ac:chgData name="Brittney Stanton" userId="fbacfbf3-aabb-4741-8633-ff0af2f38419" providerId="ADAL" clId="{F93A3368-C564-46D5-BE77-EFFF748DA0B1}" dt="2025-07-07T16:36:16.565" v="6654" actId="1076"/>
          <ac:spMkLst>
            <pc:docMk/>
            <pc:sldMk cId="1434152355" sldId="280"/>
            <ac:spMk id="19" creationId="{372F8B40-93A7-CDAD-51F2-940070F68927}"/>
          </ac:spMkLst>
        </pc:spChg>
        <pc:graphicFrameChg chg="add mod modGraphic">
          <ac:chgData name="Brittney Stanton" userId="fbacfbf3-aabb-4741-8633-ff0af2f38419" providerId="ADAL" clId="{F93A3368-C564-46D5-BE77-EFFF748DA0B1}" dt="2025-07-07T16:42:14.245" v="6711" actId="207"/>
          <ac:graphicFrameMkLst>
            <pc:docMk/>
            <pc:sldMk cId="1434152355" sldId="280"/>
            <ac:graphicFrameMk id="17" creationId="{068CEFF8-7CDF-ABCE-8FA7-57E1B9BAD20B}"/>
          </ac:graphicFrameMkLst>
        </pc:graphicFrameChg>
      </pc:sldChg>
      <pc:sldChg chg="modSp del mod modNotesTx">
        <pc:chgData name="Brittney Stanton" userId="fbacfbf3-aabb-4741-8633-ff0af2f38419" providerId="ADAL" clId="{F93A3368-C564-46D5-BE77-EFFF748DA0B1}" dt="2025-07-07T16:26:22.818" v="6415" actId="47"/>
        <pc:sldMkLst>
          <pc:docMk/>
          <pc:sldMk cId="2470424369" sldId="281"/>
        </pc:sldMkLst>
      </pc:sldChg>
      <pc:sldChg chg="del">
        <pc:chgData name="Brittney Stanton" userId="fbacfbf3-aabb-4741-8633-ff0af2f38419" providerId="ADAL" clId="{F93A3368-C564-46D5-BE77-EFFF748DA0B1}" dt="2025-07-07T17:02:50.218" v="7523" actId="47"/>
        <pc:sldMkLst>
          <pc:docMk/>
          <pc:sldMk cId="4091740978" sldId="282"/>
        </pc:sldMkLst>
      </pc:sldChg>
      <pc:sldChg chg="del">
        <pc:chgData name="Brittney Stanton" userId="fbacfbf3-aabb-4741-8633-ff0af2f38419" providerId="ADAL" clId="{F93A3368-C564-46D5-BE77-EFFF748DA0B1}" dt="2025-07-07T17:02:51.377" v="7524" actId="47"/>
        <pc:sldMkLst>
          <pc:docMk/>
          <pc:sldMk cId="1443144579" sldId="283"/>
        </pc:sldMkLst>
      </pc:sldChg>
      <pc:sldChg chg="modSp mod modShow modNotesTx">
        <pc:chgData name="Brittney Stanton" userId="fbacfbf3-aabb-4741-8633-ff0af2f38419" providerId="ADAL" clId="{F93A3368-C564-46D5-BE77-EFFF748DA0B1}" dt="2025-07-07T18:49:43.701" v="8360" actId="20577"/>
        <pc:sldMkLst>
          <pc:docMk/>
          <pc:sldMk cId="914339893" sldId="284"/>
        </pc:sldMkLst>
        <pc:spChg chg="mod">
          <ac:chgData name="Brittney Stanton" userId="fbacfbf3-aabb-4741-8633-ff0af2f38419" providerId="ADAL" clId="{F93A3368-C564-46D5-BE77-EFFF748DA0B1}" dt="2025-07-07T15:57:04.277" v="6036" actId="20577"/>
          <ac:spMkLst>
            <pc:docMk/>
            <pc:sldMk cId="914339893" sldId="284"/>
            <ac:spMk id="2" creationId="{26742F73-704A-A7CB-3E62-EC736EF0A895}"/>
          </ac:spMkLst>
        </pc:spChg>
      </pc:sldChg>
      <pc:sldChg chg="addSp delSp modSp new mod modClrScheme chgLayout modNotesTx">
        <pc:chgData name="Brittney Stanton" userId="fbacfbf3-aabb-4741-8633-ff0af2f38419" providerId="ADAL" clId="{F93A3368-C564-46D5-BE77-EFFF748DA0B1}" dt="2025-07-07T14:24:05.905" v="3812" actId="20577"/>
        <pc:sldMkLst>
          <pc:docMk/>
          <pc:sldMk cId="737059866" sldId="285"/>
        </pc:sldMkLst>
        <pc:spChg chg="mod ord">
          <ac:chgData name="Brittney Stanton" userId="fbacfbf3-aabb-4741-8633-ff0af2f38419" providerId="ADAL" clId="{F93A3368-C564-46D5-BE77-EFFF748DA0B1}" dt="2025-07-07T14:24:05.905" v="3812" actId="20577"/>
          <ac:spMkLst>
            <pc:docMk/>
            <pc:sldMk cId="737059866" sldId="285"/>
            <ac:spMk id="2" creationId="{68288F57-7CAC-5625-56E7-0E7968E4BF75}"/>
          </ac:spMkLst>
        </pc:spChg>
        <pc:spChg chg="mod ord">
          <ac:chgData name="Brittney Stanton" userId="fbacfbf3-aabb-4741-8633-ff0af2f38419" providerId="ADAL" clId="{F93A3368-C564-46D5-BE77-EFFF748DA0B1}" dt="2025-07-07T13:57:14.496" v="3133" actId="1076"/>
          <ac:spMkLst>
            <pc:docMk/>
            <pc:sldMk cId="737059866" sldId="285"/>
            <ac:spMk id="3" creationId="{0FB1149B-49E2-7E49-6C93-00F3B648F394}"/>
          </ac:spMkLst>
        </pc:spChg>
        <pc:picChg chg="add mod ord modCrop">
          <ac:chgData name="Brittney Stanton" userId="fbacfbf3-aabb-4741-8633-ff0af2f38419" providerId="ADAL" clId="{F93A3368-C564-46D5-BE77-EFFF748DA0B1}" dt="2025-07-07T13:57:21.160" v="3135" actId="1076"/>
          <ac:picMkLst>
            <pc:docMk/>
            <pc:sldMk cId="737059866" sldId="285"/>
            <ac:picMk id="6" creationId="{F8F2E035-B277-80CE-D87D-B4C41EED6764}"/>
          </ac:picMkLst>
        </pc:picChg>
        <pc:picChg chg="add mod modCrop">
          <ac:chgData name="Brittney Stanton" userId="fbacfbf3-aabb-4741-8633-ff0af2f38419" providerId="ADAL" clId="{F93A3368-C564-46D5-BE77-EFFF748DA0B1}" dt="2025-07-07T13:57:27.657" v="3136" actId="1076"/>
          <ac:picMkLst>
            <pc:docMk/>
            <pc:sldMk cId="737059866" sldId="285"/>
            <ac:picMk id="7" creationId="{8D320A7C-2EEE-5796-960A-04BDF0E3F9DC}"/>
          </ac:picMkLst>
        </pc:picChg>
        <pc:picChg chg="add mod modCrop">
          <ac:chgData name="Brittney Stanton" userId="fbacfbf3-aabb-4741-8633-ff0af2f38419" providerId="ADAL" clId="{F93A3368-C564-46D5-BE77-EFFF748DA0B1}" dt="2025-07-07T13:57:08.627" v="3132" actId="1076"/>
          <ac:picMkLst>
            <pc:docMk/>
            <pc:sldMk cId="737059866" sldId="285"/>
            <ac:picMk id="9" creationId="{F04487F1-8859-BBAD-C1E9-C5FD1434A8F4}"/>
          </ac:picMkLst>
        </pc:picChg>
      </pc:sldChg>
      <pc:sldChg chg="addSp delSp modSp add mod modClrScheme chgLayout modNotesTx">
        <pc:chgData name="Brittney Stanton" userId="fbacfbf3-aabb-4741-8633-ff0af2f38419" providerId="ADAL" clId="{F93A3368-C564-46D5-BE77-EFFF748DA0B1}" dt="2025-07-07T14:24:08.722" v="3814" actId="20577"/>
        <pc:sldMkLst>
          <pc:docMk/>
          <pc:sldMk cId="3840943100" sldId="286"/>
        </pc:sldMkLst>
        <pc:spChg chg="mod ord">
          <ac:chgData name="Brittney Stanton" userId="fbacfbf3-aabb-4741-8633-ff0af2f38419" providerId="ADAL" clId="{F93A3368-C564-46D5-BE77-EFFF748DA0B1}" dt="2025-07-07T14:24:08.722" v="3814" actId="20577"/>
          <ac:spMkLst>
            <pc:docMk/>
            <pc:sldMk cId="3840943100" sldId="286"/>
            <ac:spMk id="2" creationId="{486C1356-A888-3CBD-71BC-77863E49DD44}"/>
          </ac:spMkLst>
        </pc:spChg>
        <pc:spChg chg="mod ord">
          <ac:chgData name="Brittney Stanton" userId="fbacfbf3-aabb-4741-8633-ff0af2f38419" providerId="ADAL" clId="{F93A3368-C564-46D5-BE77-EFFF748DA0B1}" dt="2025-07-07T13:57:51.667" v="3141" actId="1076"/>
          <ac:spMkLst>
            <pc:docMk/>
            <pc:sldMk cId="3840943100" sldId="286"/>
            <ac:spMk id="3" creationId="{C7CA20EA-CF04-F338-35B0-B21E51633993}"/>
          </ac:spMkLst>
        </pc:spChg>
        <pc:picChg chg="add mod">
          <ac:chgData name="Brittney Stanton" userId="fbacfbf3-aabb-4741-8633-ff0af2f38419" providerId="ADAL" clId="{F93A3368-C564-46D5-BE77-EFFF748DA0B1}" dt="2025-07-07T13:58:04.401" v="3144" actId="1076"/>
          <ac:picMkLst>
            <pc:docMk/>
            <pc:sldMk cId="3840943100" sldId="286"/>
            <ac:picMk id="5" creationId="{048A7BB9-370D-6C9E-2EA3-F2908AF269AA}"/>
          </ac:picMkLst>
        </pc:picChg>
        <pc:picChg chg="add mod">
          <ac:chgData name="Brittney Stanton" userId="fbacfbf3-aabb-4741-8633-ff0af2f38419" providerId="ADAL" clId="{F93A3368-C564-46D5-BE77-EFFF748DA0B1}" dt="2025-07-07T13:57:59.056" v="3143" actId="1076"/>
          <ac:picMkLst>
            <pc:docMk/>
            <pc:sldMk cId="3840943100" sldId="286"/>
            <ac:picMk id="6" creationId="{F6FB2BC6-8403-337B-9866-08D644FA537A}"/>
          </ac:picMkLst>
        </pc:picChg>
        <pc:picChg chg="add mod ord modCrop">
          <ac:chgData name="Brittney Stanton" userId="fbacfbf3-aabb-4741-8633-ff0af2f38419" providerId="ADAL" clId="{F93A3368-C564-46D5-BE77-EFFF748DA0B1}" dt="2025-07-07T13:57:47.467" v="3140" actId="1076"/>
          <ac:picMkLst>
            <pc:docMk/>
            <pc:sldMk cId="3840943100" sldId="286"/>
            <ac:picMk id="8" creationId="{A0CF0D34-A010-EB6A-0506-B21816663875}"/>
          </ac:picMkLst>
        </pc:picChg>
      </pc:sldChg>
      <pc:sldChg chg="modSp add del mod">
        <pc:chgData name="Brittney Stanton" userId="fbacfbf3-aabb-4741-8633-ff0af2f38419" providerId="ADAL" clId="{F93A3368-C564-46D5-BE77-EFFF748DA0B1}" dt="2025-07-07T13:27:28.401" v="2742" actId="47"/>
        <pc:sldMkLst>
          <pc:docMk/>
          <pc:sldMk cId="3100848802" sldId="287"/>
        </pc:sldMkLst>
      </pc:sldChg>
      <pc:sldChg chg="addSp delSp modSp add mod modClrScheme chgLayout modNotesTx">
        <pc:chgData name="Brittney Stanton" userId="fbacfbf3-aabb-4741-8633-ff0af2f38419" providerId="ADAL" clId="{F93A3368-C564-46D5-BE77-EFFF748DA0B1}" dt="2025-07-07T14:24:12.574" v="3818" actId="20577"/>
        <pc:sldMkLst>
          <pc:docMk/>
          <pc:sldMk cId="411205256" sldId="288"/>
        </pc:sldMkLst>
        <pc:spChg chg="mod ord">
          <ac:chgData name="Brittney Stanton" userId="fbacfbf3-aabb-4741-8633-ff0af2f38419" providerId="ADAL" clId="{F93A3368-C564-46D5-BE77-EFFF748DA0B1}" dt="2025-07-07T14:24:12.574" v="3818" actId="20577"/>
          <ac:spMkLst>
            <pc:docMk/>
            <pc:sldMk cId="411205256" sldId="288"/>
            <ac:spMk id="2" creationId="{A268D68D-4049-5B44-2027-8321A38D3B12}"/>
          </ac:spMkLst>
        </pc:spChg>
        <pc:spChg chg="add mod ord">
          <ac:chgData name="Brittney Stanton" userId="fbacfbf3-aabb-4741-8633-ff0af2f38419" providerId="ADAL" clId="{F93A3368-C564-46D5-BE77-EFFF748DA0B1}" dt="2025-07-07T14:00:26.680" v="3162" actId="1076"/>
          <ac:spMkLst>
            <pc:docMk/>
            <pc:sldMk cId="411205256" sldId="288"/>
            <ac:spMk id="5" creationId="{575FDB31-BC00-05AD-7870-E2D2E07F56DF}"/>
          </ac:spMkLst>
        </pc:spChg>
        <pc:picChg chg="add mod">
          <ac:chgData name="Brittney Stanton" userId="fbacfbf3-aabb-4741-8633-ff0af2f38419" providerId="ADAL" clId="{F93A3368-C564-46D5-BE77-EFFF748DA0B1}" dt="2025-07-07T14:00:36.838" v="3164" actId="1076"/>
          <ac:picMkLst>
            <pc:docMk/>
            <pc:sldMk cId="411205256" sldId="288"/>
            <ac:picMk id="7" creationId="{937A4AD2-3206-8298-5DC0-53882F0FCD78}"/>
          </ac:picMkLst>
        </pc:picChg>
        <pc:picChg chg="add mod">
          <ac:chgData name="Brittney Stanton" userId="fbacfbf3-aabb-4741-8633-ff0af2f38419" providerId="ADAL" clId="{F93A3368-C564-46D5-BE77-EFFF748DA0B1}" dt="2025-07-07T14:00:40.832" v="3165" actId="1076"/>
          <ac:picMkLst>
            <pc:docMk/>
            <pc:sldMk cId="411205256" sldId="288"/>
            <ac:picMk id="8" creationId="{FA7DAB38-4499-132A-2E4B-9C6C1B65A8B0}"/>
          </ac:picMkLst>
        </pc:picChg>
        <pc:picChg chg="add mod modCrop">
          <ac:chgData name="Brittney Stanton" userId="fbacfbf3-aabb-4741-8633-ff0af2f38419" providerId="ADAL" clId="{F93A3368-C564-46D5-BE77-EFFF748DA0B1}" dt="2025-07-07T14:01:24.484" v="3173" actId="1076"/>
          <ac:picMkLst>
            <pc:docMk/>
            <pc:sldMk cId="411205256" sldId="288"/>
            <ac:picMk id="10" creationId="{F0652061-6401-D410-BC8A-D51FFDBD0761}"/>
          </ac:picMkLst>
        </pc:picChg>
      </pc:sldChg>
      <pc:sldChg chg="addSp delSp modSp add mod modClrScheme chgLayout modNotesTx">
        <pc:chgData name="Brittney Stanton" userId="fbacfbf3-aabb-4741-8633-ff0af2f38419" providerId="ADAL" clId="{F93A3368-C564-46D5-BE77-EFFF748DA0B1}" dt="2025-07-07T14:24:17.540" v="3822" actId="20577"/>
        <pc:sldMkLst>
          <pc:docMk/>
          <pc:sldMk cId="1880542820" sldId="289"/>
        </pc:sldMkLst>
        <pc:spChg chg="mod ord">
          <ac:chgData name="Brittney Stanton" userId="fbacfbf3-aabb-4741-8633-ff0af2f38419" providerId="ADAL" clId="{F93A3368-C564-46D5-BE77-EFFF748DA0B1}" dt="2025-07-07T14:24:17.540" v="3822" actId="20577"/>
          <ac:spMkLst>
            <pc:docMk/>
            <pc:sldMk cId="1880542820" sldId="289"/>
            <ac:spMk id="2" creationId="{AD550AE7-98CE-CAAA-6CBC-CA1E82024CC3}"/>
          </ac:spMkLst>
        </pc:spChg>
        <pc:spChg chg="add mod ord">
          <ac:chgData name="Brittney Stanton" userId="fbacfbf3-aabb-4741-8633-ff0af2f38419" providerId="ADAL" clId="{F93A3368-C564-46D5-BE77-EFFF748DA0B1}" dt="2025-07-07T14:02:39.614" v="3250" actId="122"/>
          <ac:spMkLst>
            <pc:docMk/>
            <pc:sldMk cId="1880542820" sldId="289"/>
            <ac:spMk id="5" creationId="{4B1F9A15-582F-126F-D196-8AC711AE5AC1}"/>
          </ac:spMkLst>
        </pc:spChg>
        <pc:picChg chg="add mod">
          <ac:chgData name="Brittney Stanton" userId="fbacfbf3-aabb-4741-8633-ff0af2f38419" providerId="ADAL" clId="{F93A3368-C564-46D5-BE77-EFFF748DA0B1}" dt="2025-07-07T14:02:49.212" v="3252" actId="1076"/>
          <ac:picMkLst>
            <pc:docMk/>
            <pc:sldMk cId="1880542820" sldId="289"/>
            <ac:picMk id="7" creationId="{00BCE201-30D1-0D26-882E-B732CC9AA0C9}"/>
          </ac:picMkLst>
        </pc:picChg>
        <pc:picChg chg="add mod">
          <ac:chgData name="Brittney Stanton" userId="fbacfbf3-aabb-4741-8633-ff0af2f38419" providerId="ADAL" clId="{F93A3368-C564-46D5-BE77-EFFF748DA0B1}" dt="2025-07-07T14:02:45.020" v="3251"/>
          <ac:picMkLst>
            <pc:docMk/>
            <pc:sldMk cId="1880542820" sldId="289"/>
            <ac:picMk id="8" creationId="{F27B82E6-7109-D75D-7E6D-72FAF9DA3F84}"/>
          </ac:picMkLst>
        </pc:picChg>
        <pc:picChg chg="add mod modCrop">
          <ac:chgData name="Brittney Stanton" userId="fbacfbf3-aabb-4741-8633-ff0af2f38419" providerId="ADAL" clId="{F93A3368-C564-46D5-BE77-EFFF748DA0B1}" dt="2025-07-07T14:03:51.614" v="3264" actId="1076"/>
          <ac:picMkLst>
            <pc:docMk/>
            <pc:sldMk cId="1880542820" sldId="289"/>
            <ac:picMk id="10" creationId="{5861514A-EF39-DAB9-198E-65FAFFB90C63}"/>
          </ac:picMkLst>
        </pc:picChg>
      </pc:sldChg>
      <pc:sldChg chg="addSp delSp modSp add mod modClrScheme chgLayout modNotesTx">
        <pc:chgData name="Brittney Stanton" userId="fbacfbf3-aabb-4741-8633-ff0af2f38419" providerId="ADAL" clId="{F93A3368-C564-46D5-BE77-EFFF748DA0B1}" dt="2025-07-07T14:11:11.861" v="3513" actId="20577"/>
        <pc:sldMkLst>
          <pc:docMk/>
          <pc:sldMk cId="2007593285" sldId="290"/>
        </pc:sldMkLst>
        <pc:spChg chg="mod ord">
          <ac:chgData name="Brittney Stanton" userId="fbacfbf3-aabb-4741-8633-ff0af2f38419" providerId="ADAL" clId="{F93A3368-C564-46D5-BE77-EFFF748DA0B1}" dt="2025-07-07T14:04:07.698" v="3265" actId="1076"/>
          <ac:spMkLst>
            <pc:docMk/>
            <pc:sldMk cId="2007593285" sldId="290"/>
            <ac:spMk id="2" creationId="{80CA0BF2-B030-FA99-80E6-4DE4EA4E1D78}"/>
          </ac:spMkLst>
        </pc:spChg>
        <pc:spChg chg="add mod ord">
          <ac:chgData name="Brittney Stanton" userId="fbacfbf3-aabb-4741-8633-ff0af2f38419" providerId="ADAL" clId="{F93A3368-C564-46D5-BE77-EFFF748DA0B1}" dt="2025-07-07T14:10:19.332" v="3374" actId="20577"/>
          <ac:spMkLst>
            <pc:docMk/>
            <pc:sldMk cId="2007593285" sldId="290"/>
            <ac:spMk id="5" creationId="{6168600B-3B46-FD26-E45C-5135503780FD}"/>
          </ac:spMkLst>
        </pc:spChg>
        <pc:picChg chg="add mod modCrop">
          <ac:chgData name="Brittney Stanton" userId="fbacfbf3-aabb-4741-8633-ff0af2f38419" providerId="ADAL" clId="{F93A3368-C564-46D5-BE77-EFFF748DA0B1}" dt="2025-07-07T14:09:28.868" v="3279" actId="1076"/>
          <ac:picMkLst>
            <pc:docMk/>
            <pc:sldMk cId="2007593285" sldId="290"/>
            <ac:picMk id="8" creationId="{8001CB68-6442-377E-6620-B10AE93D7F51}"/>
          </ac:picMkLst>
        </pc:picChg>
      </pc:sldChg>
      <pc:sldChg chg="addSp delSp modSp add mod modClrScheme chgLayout modNotesTx">
        <pc:chgData name="Brittney Stanton" userId="fbacfbf3-aabb-4741-8633-ff0af2f38419" providerId="ADAL" clId="{F93A3368-C564-46D5-BE77-EFFF748DA0B1}" dt="2025-07-07T14:24:23.082" v="3824" actId="20577"/>
        <pc:sldMkLst>
          <pc:docMk/>
          <pc:sldMk cId="2385776216" sldId="291"/>
        </pc:sldMkLst>
        <pc:spChg chg="mod ord">
          <ac:chgData name="Brittney Stanton" userId="fbacfbf3-aabb-4741-8633-ff0af2f38419" providerId="ADAL" clId="{F93A3368-C564-46D5-BE77-EFFF748DA0B1}" dt="2025-07-07T14:24:23.082" v="3824" actId="20577"/>
          <ac:spMkLst>
            <pc:docMk/>
            <pc:sldMk cId="2385776216" sldId="291"/>
            <ac:spMk id="2" creationId="{A0BB7CE0-BB4D-072B-4647-2654B427B6B3}"/>
          </ac:spMkLst>
        </pc:spChg>
        <pc:spChg chg="add mod ord">
          <ac:chgData name="Brittney Stanton" userId="fbacfbf3-aabb-4741-8633-ff0af2f38419" providerId="ADAL" clId="{F93A3368-C564-46D5-BE77-EFFF748DA0B1}" dt="2025-07-07T14:20:55.563" v="3733" actId="27636"/>
          <ac:spMkLst>
            <pc:docMk/>
            <pc:sldMk cId="2385776216" sldId="291"/>
            <ac:spMk id="5" creationId="{85316BF7-9A94-B562-093A-C84710F166EA}"/>
          </ac:spMkLst>
        </pc:spChg>
        <pc:picChg chg="add mod modCrop">
          <ac:chgData name="Brittney Stanton" userId="fbacfbf3-aabb-4741-8633-ff0af2f38419" providerId="ADAL" clId="{F93A3368-C564-46D5-BE77-EFFF748DA0B1}" dt="2025-07-07T14:21:26.129" v="3743" actId="1076"/>
          <ac:picMkLst>
            <pc:docMk/>
            <pc:sldMk cId="2385776216" sldId="291"/>
            <ac:picMk id="8" creationId="{77CCFB1C-EBB2-DCF2-90D1-5CA17C0BCAF9}"/>
          </ac:picMkLst>
        </pc:picChg>
      </pc:sldChg>
      <pc:sldChg chg="addSp delSp modSp new mod modClrScheme chgLayout modNotesTx">
        <pc:chgData name="Brittney Stanton" userId="fbacfbf3-aabb-4741-8633-ff0af2f38419" providerId="ADAL" clId="{F93A3368-C564-46D5-BE77-EFFF748DA0B1}" dt="2025-07-07T14:24:29.687" v="3830" actId="20577"/>
        <pc:sldMkLst>
          <pc:docMk/>
          <pc:sldMk cId="2912372236" sldId="292"/>
        </pc:sldMkLst>
        <pc:spChg chg="mod ord">
          <ac:chgData name="Brittney Stanton" userId="fbacfbf3-aabb-4741-8633-ff0af2f38419" providerId="ADAL" clId="{F93A3368-C564-46D5-BE77-EFFF748DA0B1}" dt="2025-07-07T14:24:29.687" v="3830" actId="20577"/>
          <ac:spMkLst>
            <pc:docMk/>
            <pc:sldMk cId="2912372236" sldId="292"/>
            <ac:spMk id="2" creationId="{BC3D894D-3930-5A7D-3256-BCD2311DE44E}"/>
          </ac:spMkLst>
        </pc:spChg>
        <pc:spChg chg="add mod ord">
          <ac:chgData name="Brittney Stanton" userId="fbacfbf3-aabb-4741-8633-ff0af2f38419" providerId="ADAL" clId="{F93A3368-C564-46D5-BE77-EFFF748DA0B1}" dt="2025-07-07T14:22:57.639" v="3802" actId="20577"/>
          <ac:spMkLst>
            <pc:docMk/>
            <pc:sldMk cId="2912372236" sldId="292"/>
            <ac:spMk id="5" creationId="{89DB6104-BCC7-2F92-E2DC-C92ED54474DE}"/>
          </ac:spMkLst>
        </pc:spChg>
        <pc:picChg chg="add mod modCrop">
          <ac:chgData name="Brittney Stanton" userId="fbacfbf3-aabb-4741-8633-ff0af2f38419" providerId="ADAL" clId="{F93A3368-C564-46D5-BE77-EFFF748DA0B1}" dt="2025-07-07T14:23:21.859" v="3810" actId="1076"/>
          <ac:picMkLst>
            <pc:docMk/>
            <pc:sldMk cId="2912372236" sldId="292"/>
            <ac:picMk id="8" creationId="{3E2DA417-6DCF-49DD-3C73-7CD0BABB69E1}"/>
          </ac:picMkLst>
        </pc:picChg>
      </pc:sldChg>
      <pc:sldChg chg="addSp modSp new mod modClrScheme modAnim chgLayout modNotesTx">
        <pc:chgData name="Brittney Stanton" userId="fbacfbf3-aabb-4741-8633-ff0af2f38419" providerId="ADAL" clId="{F93A3368-C564-46D5-BE77-EFFF748DA0B1}" dt="2025-07-07T17:34:16.731" v="8153" actId="20577"/>
        <pc:sldMkLst>
          <pc:docMk/>
          <pc:sldMk cId="3483523875" sldId="293"/>
        </pc:sldMkLst>
        <pc:spChg chg="mod ord">
          <ac:chgData name="Brittney Stanton" userId="fbacfbf3-aabb-4741-8633-ff0af2f38419" providerId="ADAL" clId="{F93A3368-C564-46D5-BE77-EFFF748DA0B1}" dt="2025-07-07T15:34:51.423" v="5779" actId="20577"/>
          <ac:spMkLst>
            <pc:docMk/>
            <pc:sldMk cId="3483523875" sldId="293"/>
            <ac:spMk id="2" creationId="{C3154670-12D3-97D9-BE37-6F9279BB23E8}"/>
          </ac:spMkLst>
        </pc:spChg>
        <pc:spChg chg="mod ord">
          <ac:chgData name="Brittney Stanton" userId="fbacfbf3-aabb-4741-8633-ff0af2f38419" providerId="ADAL" clId="{F93A3368-C564-46D5-BE77-EFFF748DA0B1}" dt="2025-07-07T17:34:03.211" v="8151" actId="20577"/>
          <ac:spMkLst>
            <pc:docMk/>
            <pc:sldMk cId="3483523875" sldId="293"/>
            <ac:spMk id="3" creationId="{0C4227BC-091A-37F1-B81E-8B94BBB8402C}"/>
          </ac:spMkLst>
        </pc:spChg>
        <pc:spChg chg="mod ord">
          <ac:chgData name="Brittney Stanton" userId="fbacfbf3-aabb-4741-8633-ff0af2f38419" providerId="ADAL" clId="{F93A3368-C564-46D5-BE77-EFFF748DA0B1}" dt="2025-07-07T15:30:11.518" v="5303" actId="1076"/>
          <ac:spMkLst>
            <pc:docMk/>
            <pc:sldMk cId="3483523875" sldId="293"/>
            <ac:spMk id="4" creationId="{6BCBE64B-ABBA-4D35-63D7-F9875BBFF622}"/>
          </ac:spMkLst>
        </pc:spChg>
        <pc:graphicFrameChg chg="add mod">
          <ac:chgData name="Brittney Stanton" userId="fbacfbf3-aabb-4741-8633-ff0af2f38419" providerId="ADAL" clId="{F93A3368-C564-46D5-BE77-EFFF748DA0B1}" dt="2025-07-07T15:46:19.088" v="6027" actId="1076"/>
          <ac:graphicFrameMkLst>
            <pc:docMk/>
            <pc:sldMk cId="3483523875" sldId="293"/>
            <ac:graphicFrameMk id="8" creationId="{39404524-4AEF-2B4C-8D04-7496AEB18593}"/>
          </ac:graphicFrameMkLst>
        </pc:graphicFrameChg>
      </pc:sldChg>
      <pc:sldChg chg="modSp add del mod">
        <pc:chgData name="Brittney Stanton" userId="fbacfbf3-aabb-4741-8633-ff0af2f38419" providerId="ADAL" clId="{F93A3368-C564-46D5-BE77-EFFF748DA0B1}" dt="2025-07-07T15:34:25.551" v="5760" actId="47"/>
        <pc:sldMkLst>
          <pc:docMk/>
          <pc:sldMk cId="1590095627" sldId="294"/>
        </pc:sldMkLst>
      </pc:sldChg>
      <pc:sldChg chg="modSp add del mod">
        <pc:chgData name="Brittney Stanton" userId="fbacfbf3-aabb-4741-8633-ff0af2f38419" providerId="ADAL" clId="{F93A3368-C564-46D5-BE77-EFFF748DA0B1}" dt="2025-07-07T15:36:59.862" v="5809" actId="47"/>
        <pc:sldMkLst>
          <pc:docMk/>
          <pc:sldMk cId="3997253849" sldId="295"/>
        </pc:sldMkLst>
      </pc:sldChg>
      <pc:sldChg chg="modSp add del mod modAnim">
        <pc:chgData name="Brittney Stanton" userId="fbacfbf3-aabb-4741-8633-ff0af2f38419" providerId="ADAL" clId="{F93A3368-C564-46D5-BE77-EFFF748DA0B1}" dt="2025-07-07T15:38:32.486" v="5851" actId="47"/>
        <pc:sldMkLst>
          <pc:docMk/>
          <pc:sldMk cId="3268239513" sldId="296"/>
        </pc:sldMkLst>
      </pc:sldChg>
      <pc:sldChg chg="modSp add del mod modAnim modNotesTx">
        <pc:chgData name="Brittney Stanton" userId="fbacfbf3-aabb-4741-8633-ff0af2f38419" providerId="ADAL" clId="{F93A3368-C564-46D5-BE77-EFFF748DA0B1}" dt="2025-07-07T15:39:28.366" v="5866" actId="47"/>
        <pc:sldMkLst>
          <pc:docMk/>
          <pc:sldMk cId="2059648854" sldId="297"/>
        </pc:sldMkLst>
      </pc:sldChg>
      <pc:sldChg chg="modSp add mod modAnim modNotesTx">
        <pc:chgData name="Brittney Stanton" userId="fbacfbf3-aabb-4741-8633-ff0af2f38419" providerId="ADAL" clId="{F93A3368-C564-46D5-BE77-EFFF748DA0B1}" dt="2025-07-07T17:34:36.197" v="8167" actId="20577"/>
        <pc:sldMkLst>
          <pc:docMk/>
          <pc:sldMk cId="3290181617" sldId="298"/>
        </pc:sldMkLst>
        <pc:spChg chg="mod">
          <ac:chgData name="Brittney Stanton" userId="fbacfbf3-aabb-4741-8633-ff0af2f38419" providerId="ADAL" clId="{F93A3368-C564-46D5-BE77-EFFF748DA0B1}" dt="2025-07-07T15:34:38.405" v="5761"/>
          <ac:spMkLst>
            <pc:docMk/>
            <pc:sldMk cId="3290181617" sldId="298"/>
            <ac:spMk id="2" creationId="{78724E3F-B960-DDAC-D896-FA997DAEE7B8}"/>
          </ac:spMkLst>
        </pc:spChg>
        <pc:spChg chg="mod">
          <ac:chgData name="Brittney Stanton" userId="fbacfbf3-aabb-4741-8633-ff0af2f38419" providerId="ADAL" clId="{F93A3368-C564-46D5-BE77-EFFF748DA0B1}" dt="2025-07-07T17:34:29.605" v="8166" actId="20577"/>
          <ac:spMkLst>
            <pc:docMk/>
            <pc:sldMk cId="3290181617" sldId="298"/>
            <ac:spMk id="3" creationId="{F843FBAE-50C3-4A46-12C4-0C1FC2220F99}"/>
          </ac:spMkLst>
        </pc:spChg>
        <pc:spChg chg="mod">
          <ac:chgData name="Brittney Stanton" userId="fbacfbf3-aabb-4741-8633-ff0af2f38419" providerId="ADAL" clId="{F93A3368-C564-46D5-BE77-EFFF748DA0B1}" dt="2025-07-07T15:33:40.174" v="5748"/>
          <ac:spMkLst>
            <pc:docMk/>
            <pc:sldMk cId="3290181617" sldId="298"/>
            <ac:spMk id="4" creationId="{ECAF1872-E50F-598E-6B1D-C2BA4BA9164D}"/>
          </ac:spMkLst>
        </pc:spChg>
        <pc:graphicFrameChg chg="mod">
          <ac:chgData name="Brittney Stanton" userId="fbacfbf3-aabb-4741-8633-ff0af2f38419" providerId="ADAL" clId="{F93A3368-C564-46D5-BE77-EFFF748DA0B1}" dt="2025-07-07T15:35:08.739" v="5781" actId="1076"/>
          <ac:graphicFrameMkLst>
            <pc:docMk/>
            <pc:sldMk cId="3290181617" sldId="298"/>
            <ac:graphicFrameMk id="8" creationId="{EBEF1E7A-BA57-B861-1446-9DC3DA95EA46}"/>
          </ac:graphicFrameMkLst>
        </pc:graphicFrameChg>
      </pc:sldChg>
      <pc:sldChg chg="modSp add mod modAnim modNotesTx">
        <pc:chgData name="Brittney Stanton" userId="fbacfbf3-aabb-4741-8633-ff0af2f38419" providerId="ADAL" clId="{F93A3368-C564-46D5-BE77-EFFF748DA0B1}" dt="2025-07-08T17:31:02.224" v="8471" actId="1076"/>
        <pc:sldMkLst>
          <pc:docMk/>
          <pc:sldMk cId="1271546698" sldId="299"/>
        </pc:sldMkLst>
        <pc:spChg chg="mod">
          <ac:chgData name="Brittney Stanton" userId="fbacfbf3-aabb-4741-8633-ff0af2f38419" providerId="ADAL" clId="{F93A3368-C564-46D5-BE77-EFFF748DA0B1}" dt="2025-07-07T15:36:22.649" v="5802"/>
          <ac:spMkLst>
            <pc:docMk/>
            <pc:sldMk cId="1271546698" sldId="299"/>
            <ac:spMk id="2" creationId="{8B3687E9-213F-36D6-7CA4-0F050DA28B4D}"/>
          </ac:spMkLst>
        </pc:spChg>
        <pc:spChg chg="mod">
          <ac:chgData name="Brittney Stanton" userId="fbacfbf3-aabb-4741-8633-ff0af2f38419" providerId="ADAL" clId="{F93A3368-C564-46D5-BE77-EFFF748DA0B1}" dt="2025-07-08T17:30:12.031" v="8436" actId="20577"/>
          <ac:spMkLst>
            <pc:docMk/>
            <pc:sldMk cId="1271546698" sldId="299"/>
            <ac:spMk id="3" creationId="{952270A5-03A2-705B-753C-54BF8A9838D7}"/>
          </ac:spMkLst>
        </pc:spChg>
        <pc:spChg chg="mod">
          <ac:chgData name="Brittney Stanton" userId="fbacfbf3-aabb-4741-8633-ff0af2f38419" providerId="ADAL" clId="{F93A3368-C564-46D5-BE77-EFFF748DA0B1}" dt="2025-07-08T17:30:56.014" v="8470" actId="20577"/>
          <ac:spMkLst>
            <pc:docMk/>
            <pc:sldMk cId="1271546698" sldId="299"/>
            <ac:spMk id="4" creationId="{C6885945-FEC2-A740-3555-BAF2F2DB0476}"/>
          </ac:spMkLst>
        </pc:spChg>
        <pc:graphicFrameChg chg="mod">
          <ac:chgData name="Brittney Stanton" userId="fbacfbf3-aabb-4741-8633-ff0af2f38419" providerId="ADAL" clId="{F93A3368-C564-46D5-BE77-EFFF748DA0B1}" dt="2025-07-08T17:31:02.224" v="8471" actId="1076"/>
          <ac:graphicFrameMkLst>
            <pc:docMk/>
            <pc:sldMk cId="1271546698" sldId="299"/>
            <ac:graphicFrameMk id="8" creationId="{808C4DCE-D492-B77F-9B93-8421A1AF79F0}"/>
          </ac:graphicFrameMkLst>
        </pc:graphicFrameChg>
      </pc:sldChg>
      <pc:sldChg chg="modSp add mod modAnim modNotesTx">
        <pc:chgData name="Brittney Stanton" userId="fbacfbf3-aabb-4741-8633-ff0af2f38419" providerId="ADAL" clId="{F93A3368-C564-46D5-BE77-EFFF748DA0B1}" dt="2025-07-07T17:35:26.382" v="8188" actId="20577"/>
        <pc:sldMkLst>
          <pc:docMk/>
          <pc:sldMk cId="997278847" sldId="300"/>
        </pc:sldMkLst>
        <pc:spChg chg="mod">
          <ac:chgData name="Brittney Stanton" userId="fbacfbf3-aabb-4741-8633-ff0af2f38419" providerId="ADAL" clId="{F93A3368-C564-46D5-BE77-EFFF748DA0B1}" dt="2025-07-07T15:37:05.846" v="5810"/>
          <ac:spMkLst>
            <pc:docMk/>
            <pc:sldMk cId="997278847" sldId="300"/>
            <ac:spMk id="2" creationId="{C2F8FAA1-76BA-2B6D-23BB-D2B91056AC32}"/>
          </ac:spMkLst>
        </pc:spChg>
        <pc:spChg chg="mod">
          <ac:chgData name="Brittney Stanton" userId="fbacfbf3-aabb-4741-8633-ff0af2f38419" providerId="ADAL" clId="{F93A3368-C564-46D5-BE77-EFFF748DA0B1}" dt="2025-07-07T17:35:18.578" v="8186" actId="20577"/>
          <ac:spMkLst>
            <pc:docMk/>
            <pc:sldMk cId="997278847" sldId="300"/>
            <ac:spMk id="3" creationId="{4244D31A-81FF-9385-DF87-7401DE128ADF}"/>
          </ac:spMkLst>
        </pc:spChg>
        <pc:spChg chg="mod">
          <ac:chgData name="Brittney Stanton" userId="fbacfbf3-aabb-4741-8633-ff0af2f38419" providerId="ADAL" clId="{F93A3368-C564-46D5-BE77-EFFF748DA0B1}" dt="2025-07-07T15:37:30.415" v="5815"/>
          <ac:spMkLst>
            <pc:docMk/>
            <pc:sldMk cId="997278847" sldId="300"/>
            <ac:spMk id="4" creationId="{1188B194-43C1-B990-2C2F-F5471ACCAB99}"/>
          </ac:spMkLst>
        </pc:spChg>
        <pc:graphicFrameChg chg="mod">
          <ac:chgData name="Brittney Stanton" userId="fbacfbf3-aabb-4741-8633-ff0af2f38419" providerId="ADAL" clId="{F93A3368-C564-46D5-BE77-EFFF748DA0B1}" dt="2025-07-07T15:37:48.383" v="5821" actId="1076"/>
          <ac:graphicFrameMkLst>
            <pc:docMk/>
            <pc:sldMk cId="997278847" sldId="300"/>
            <ac:graphicFrameMk id="8" creationId="{B52FC22B-35BF-B5CA-EB45-FABC06C13E92}"/>
          </ac:graphicFrameMkLst>
        </pc:graphicFrameChg>
      </pc:sldChg>
      <pc:sldChg chg="modSp add mod modAnim modNotesTx">
        <pc:chgData name="Brittney Stanton" userId="fbacfbf3-aabb-4741-8633-ff0af2f38419" providerId="ADAL" clId="{F93A3368-C564-46D5-BE77-EFFF748DA0B1}" dt="2025-07-07T15:56:43.032" v="6030" actId="20577"/>
        <pc:sldMkLst>
          <pc:docMk/>
          <pc:sldMk cId="2910150593" sldId="301"/>
        </pc:sldMkLst>
        <pc:spChg chg="mod">
          <ac:chgData name="Brittney Stanton" userId="fbacfbf3-aabb-4741-8633-ff0af2f38419" providerId="ADAL" clId="{F93A3368-C564-46D5-BE77-EFFF748DA0B1}" dt="2025-07-07T15:38:40.800" v="5853"/>
          <ac:spMkLst>
            <pc:docMk/>
            <pc:sldMk cId="2910150593" sldId="301"/>
            <ac:spMk id="2" creationId="{BDED2CD5-FB28-38BB-4D94-2C1CEBC6155E}"/>
          </ac:spMkLst>
        </pc:spChg>
        <pc:spChg chg="mod">
          <ac:chgData name="Brittney Stanton" userId="fbacfbf3-aabb-4741-8633-ff0af2f38419" providerId="ADAL" clId="{F93A3368-C564-46D5-BE77-EFFF748DA0B1}" dt="2025-07-07T15:38:45.761" v="5854"/>
          <ac:spMkLst>
            <pc:docMk/>
            <pc:sldMk cId="2910150593" sldId="301"/>
            <ac:spMk id="3" creationId="{E423FCF1-C106-4515-26E3-A923113AAC93}"/>
          </ac:spMkLst>
        </pc:spChg>
        <pc:spChg chg="mod">
          <ac:chgData name="Brittney Stanton" userId="fbacfbf3-aabb-4741-8633-ff0af2f38419" providerId="ADAL" clId="{F93A3368-C564-46D5-BE77-EFFF748DA0B1}" dt="2025-07-07T15:38:58.128" v="5856"/>
          <ac:spMkLst>
            <pc:docMk/>
            <pc:sldMk cId="2910150593" sldId="301"/>
            <ac:spMk id="4" creationId="{6DB346A7-CFA3-A5EA-262E-5CB3F15DB98E}"/>
          </ac:spMkLst>
        </pc:spChg>
        <pc:graphicFrameChg chg="mod">
          <ac:chgData name="Brittney Stanton" userId="fbacfbf3-aabb-4741-8633-ff0af2f38419" providerId="ADAL" clId="{F93A3368-C564-46D5-BE77-EFFF748DA0B1}" dt="2025-07-07T15:39:13.679" v="5864" actId="1036"/>
          <ac:graphicFrameMkLst>
            <pc:docMk/>
            <pc:sldMk cId="2910150593" sldId="301"/>
            <ac:graphicFrameMk id="8" creationId="{5CEF3FEF-2719-1856-A405-0064ED54B107}"/>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93972-AB9C-40ED-986D-DA94AB2CD8D8}" type="doc">
      <dgm:prSet loTypeId="urn:microsoft.com/office/officeart/2008/layout/HorizontalMultiLevelHierarchy" loCatId="hierarchy" qsTypeId="urn:microsoft.com/office/officeart/2005/8/quickstyle/3d1" qsCatId="3D" csTypeId="urn:microsoft.com/office/officeart/2005/8/colors/colorful3" csCatId="colorful" phldr="1"/>
      <dgm:spPr/>
      <dgm:t>
        <a:bodyPr/>
        <a:lstStyle/>
        <a:p>
          <a:endParaRPr lang="en-US"/>
        </a:p>
      </dgm:t>
    </dgm:pt>
    <dgm:pt modelId="{013C669E-6FA6-4949-955C-DC0749B9ED9A}">
      <dgm:prSet phldrT="[Text]" custT="1"/>
      <dgm:spPr>
        <a:solidFill>
          <a:schemeClr val="accent1"/>
        </a:solidFill>
      </dgm:spPr>
      <dgm:t>
        <a:bodyPr/>
        <a:lstStyle/>
        <a:p>
          <a:r>
            <a:rPr lang="en-US" sz="4400" b="0" dirty="0">
              <a:latin typeface="+mj-lt"/>
            </a:rPr>
            <a:t>Behaviors for Good Communication</a:t>
          </a:r>
        </a:p>
      </dgm:t>
    </dgm:pt>
    <dgm:pt modelId="{DCACACA8-5FB7-44C2-A57E-DD002E290996}" type="parTrans" cxnId="{16B4A484-3057-4DB2-878D-F805A9B3CBCE}">
      <dgm:prSet/>
      <dgm:spPr/>
      <dgm:t>
        <a:bodyPr/>
        <a:lstStyle/>
        <a:p>
          <a:endParaRPr lang="en-US"/>
        </a:p>
      </dgm:t>
    </dgm:pt>
    <dgm:pt modelId="{7DA8A5FE-379B-49F4-B1BA-930B8341575C}" type="sibTrans" cxnId="{16B4A484-3057-4DB2-878D-F805A9B3CBCE}">
      <dgm:prSet/>
      <dgm:spPr/>
      <dgm:t>
        <a:bodyPr/>
        <a:lstStyle/>
        <a:p>
          <a:endParaRPr lang="en-US"/>
        </a:p>
      </dgm:t>
    </dgm:pt>
    <dgm:pt modelId="{4654C8C8-6674-405C-8C29-01C5D41DB533}">
      <dgm:prSet phldrT="[Text]" custT="1"/>
      <dgm:spPr/>
      <dgm:t>
        <a:bodyPr/>
        <a:lstStyle/>
        <a:p>
          <a:r>
            <a:rPr lang="en-US" sz="3200" b="0" dirty="0"/>
            <a:t>Use effective body language</a:t>
          </a:r>
        </a:p>
      </dgm:t>
    </dgm:pt>
    <dgm:pt modelId="{B92D1BC0-88CC-45AB-B6AC-AEC8EDF57FB8}" type="parTrans" cxnId="{85DFD23D-49E8-46B5-A4EE-C367D12DB0E9}">
      <dgm:prSet/>
      <dgm:spPr/>
      <dgm:t>
        <a:bodyPr/>
        <a:lstStyle/>
        <a:p>
          <a:endParaRPr lang="en-US"/>
        </a:p>
      </dgm:t>
    </dgm:pt>
    <dgm:pt modelId="{F54FD075-C589-42D1-AFE3-3CFBDA86ACAB}" type="sibTrans" cxnId="{85DFD23D-49E8-46B5-A4EE-C367D12DB0E9}">
      <dgm:prSet/>
      <dgm:spPr/>
      <dgm:t>
        <a:bodyPr/>
        <a:lstStyle/>
        <a:p>
          <a:endParaRPr lang="en-US"/>
        </a:p>
      </dgm:t>
    </dgm:pt>
    <dgm:pt modelId="{C8805EB9-8CD1-40B0-B6AF-1727574D92E8}">
      <dgm:prSet phldrT="[Text]" custT="1"/>
      <dgm:spPr/>
      <dgm:t>
        <a:bodyPr/>
        <a:lstStyle/>
        <a:p>
          <a:r>
            <a:rPr lang="en-US" sz="3200" b="0" dirty="0"/>
            <a:t>Communicate clearly</a:t>
          </a:r>
        </a:p>
      </dgm:t>
    </dgm:pt>
    <dgm:pt modelId="{2C06D3BF-C727-415F-A5DD-C50099EF792C}" type="parTrans" cxnId="{30739844-865C-42DF-8BCC-51DA3AC25B7B}">
      <dgm:prSet/>
      <dgm:spPr/>
      <dgm:t>
        <a:bodyPr/>
        <a:lstStyle/>
        <a:p>
          <a:endParaRPr lang="en-US"/>
        </a:p>
      </dgm:t>
    </dgm:pt>
    <dgm:pt modelId="{B08BC5A2-1B96-471F-9885-84C0FD7BBC05}" type="sibTrans" cxnId="{30739844-865C-42DF-8BCC-51DA3AC25B7B}">
      <dgm:prSet/>
      <dgm:spPr/>
      <dgm:t>
        <a:bodyPr/>
        <a:lstStyle/>
        <a:p>
          <a:endParaRPr lang="en-US"/>
        </a:p>
      </dgm:t>
    </dgm:pt>
    <dgm:pt modelId="{6B43927E-8383-4D8F-AB36-515DC22C863A}">
      <dgm:prSet phldrT="[Text]" custT="1"/>
      <dgm:spPr/>
      <dgm:t>
        <a:bodyPr/>
        <a:lstStyle/>
        <a:p>
          <a:r>
            <a:rPr lang="en-US" sz="3200" b="0" dirty="0"/>
            <a:t>Confirm understanding</a:t>
          </a:r>
        </a:p>
      </dgm:t>
    </dgm:pt>
    <dgm:pt modelId="{B16B3823-DD1F-49C7-89C8-B32086A22220}" type="sibTrans" cxnId="{607E320C-5FDE-43D6-A3B7-3F02543D4A7C}">
      <dgm:prSet/>
      <dgm:spPr/>
      <dgm:t>
        <a:bodyPr/>
        <a:lstStyle/>
        <a:p>
          <a:endParaRPr lang="en-US"/>
        </a:p>
      </dgm:t>
    </dgm:pt>
    <dgm:pt modelId="{9A8C9F64-C1A3-4941-8AAC-3E753E6AB77D}" type="parTrans" cxnId="{607E320C-5FDE-43D6-A3B7-3F02543D4A7C}">
      <dgm:prSet/>
      <dgm:spPr/>
      <dgm:t>
        <a:bodyPr/>
        <a:lstStyle/>
        <a:p>
          <a:endParaRPr lang="en-US"/>
        </a:p>
      </dgm:t>
    </dgm:pt>
    <dgm:pt modelId="{98353746-8314-442A-B89E-EBBAFC2BA9AE}">
      <dgm:prSet phldrT="[Text]" custT="1"/>
      <dgm:spPr/>
      <dgm:t>
        <a:bodyPr/>
        <a:lstStyle/>
        <a:p>
          <a:r>
            <a:rPr lang="en-US" sz="3200" b="0" dirty="0"/>
            <a:t>Take turns</a:t>
          </a:r>
        </a:p>
      </dgm:t>
    </dgm:pt>
    <dgm:pt modelId="{D2F48C8E-F423-45A7-A4AF-D604EA6D4F11}" type="sibTrans" cxnId="{F9E35BF6-724B-4A66-AEF7-201682867D35}">
      <dgm:prSet/>
      <dgm:spPr/>
      <dgm:t>
        <a:bodyPr/>
        <a:lstStyle/>
        <a:p>
          <a:endParaRPr lang="en-US"/>
        </a:p>
      </dgm:t>
    </dgm:pt>
    <dgm:pt modelId="{7A1A4EFD-79A5-465C-BB9B-D501AADBB4B8}" type="parTrans" cxnId="{F9E35BF6-724B-4A66-AEF7-201682867D35}">
      <dgm:prSet/>
      <dgm:spPr/>
      <dgm:t>
        <a:bodyPr/>
        <a:lstStyle/>
        <a:p>
          <a:endParaRPr lang="en-US"/>
        </a:p>
      </dgm:t>
    </dgm:pt>
    <dgm:pt modelId="{9995B914-D4FB-4D78-8B64-6F49F42C532A}">
      <dgm:prSet phldrT="[Text]" custT="1"/>
      <dgm:spPr/>
      <dgm:t>
        <a:bodyPr/>
        <a:lstStyle/>
        <a:p>
          <a:r>
            <a:rPr lang="en-US" sz="3200" b="0" dirty="0"/>
            <a:t>Choose delivery method</a:t>
          </a:r>
        </a:p>
      </dgm:t>
    </dgm:pt>
    <dgm:pt modelId="{47B98E7F-F8D1-457E-84F2-3C2B5CB5EA38}" type="sibTrans" cxnId="{824C595A-1450-4256-BEE6-BBAE2C06EFD1}">
      <dgm:prSet/>
      <dgm:spPr/>
      <dgm:t>
        <a:bodyPr/>
        <a:lstStyle/>
        <a:p>
          <a:endParaRPr lang="en-US"/>
        </a:p>
      </dgm:t>
    </dgm:pt>
    <dgm:pt modelId="{E46B2484-4C5C-4F77-9212-4F51596F0C64}" type="parTrans" cxnId="{824C595A-1450-4256-BEE6-BBAE2C06EFD1}">
      <dgm:prSet/>
      <dgm:spPr/>
      <dgm:t>
        <a:bodyPr/>
        <a:lstStyle/>
        <a:p>
          <a:endParaRPr lang="en-US"/>
        </a:p>
      </dgm:t>
    </dgm:pt>
    <dgm:pt modelId="{36D5831F-7B61-4C23-89A7-EAD9170573D1}">
      <dgm:prSet phldrT="[Text]" custT="1"/>
      <dgm:spPr/>
      <dgm:t>
        <a:bodyPr/>
        <a:lstStyle/>
        <a:p>
          <a:r>
            <a:rPr lang="en-US" sz="3200" b="0" dirty="0"/>
            <a:t>Actively listen</a:t>
          </a:r>
        </a:p>
      </dgm:t>
    </dgm:pt>
    <dgm:pt modelId="{8F35EBF9-6DE5-4A99-9747-9A62D33BBACB}" type="sibTrans" cxnId="{5B1E7E8A-1C4D-438F-B1A2-66FC1B1C634E}">
      <dgm:prSet/>
      <dgm:spPr/>
      <dgm:t>
        <a:bodyPr/>
        <a:lstStyle/>
        <a:p>
          <a:endParaRPr lang="en-US"/>
        </a:p>
      </dgm:t>
    </dgm:pt>
    <dgm:pt modelId="{7401F174-E1D3-4586-83C9-893E11AE2B54}" type="parTrans" cxnId="{5B1E7E8A-1C4D-438F-B1A2-66FC1B1C634E}">
      <dgm:prSet/>
      <dgm:spPr/>
      <dgm:t>
        <a:bodyPr/>
        <a:lstStyle/>
        <a:p>
          <a:endParaRPr lang="en-US"/>
        </a:p>
      </dgm:t>
    </dgm:pt>
    <dgm:pt modelId="{6399A6A4-E468-41A2-BD41-5C3F3C45AE5A}">
      <dgm:prSet phldrT="[Text]" custT="1"/>
      <dgm:spPr/>
      <dgm:t>
        <a:bodyPr/>
        <a:lstStyle/>
        <a:p>
          <a:r>
            <a:rPr lang="en-US" sz="3200" b="0" dirty="0"/>
            <a:t>Demonstrate self-awareness</a:t>
          </a:r>
        </a:p>
      </dgm:t>
    </dgm:pt>
    <dgm:pt modelId="{9D60E6E1-78F2-4820-9102-726DC3A6FC65}" type="sibTrans" cxnId="{78FFD27C-B6E9-4D9E-801C-30B64C3871C2}">
      <dgm:prSet/>
      <dgm:spPr/>
      <dgm:t>
        <a:bodyPr/>
        <a:lstStyle/>
        <a:p>
          <a:endParaRPr lang="en-US"/>
        </a:p>
      </dgm:t>
    </dgm:pt>
    <dgm:pt modelId="{4BF67BD1-80E2-4B51-B3A0-7B02BC0B3D1F}" type="parTrans" cxnId="{78FFD27C-B6E9-4D9E-801C-30B64C3871C2}">
      <dgm:prSet/>
      <dgm:spPr/>
      <dgm:t>
        <a:bodyPr/>
        <a:lstStyle/>
        <a:p>
          <a:endParaRPr lang="en-US"/>
        </a:p>
      </dgm:t>
    </dgm:pt>
    <dgm:pt modelId="{42C9A41D-5C77-4872-9F15-54CF763BC8C9}" type="pres">
      <dgm:prSet presAssocID="{43093972-AB9C-40ED-986D-DA94AB2CD8D8}" presName="Name0" presStyleCnt="0">
        <dgm:presLayoutVars>
          <dgm:chPref val="1"/>
          <dgm:dir/>
          <dgm:animOne val="branch"/>
          <dgm:animLvl val="lvl"/>
          <dgm:resizeHandles val="exact"/>
        </dgm:presLayoutVars>
      </dgm:prSet>
      <dgm:spPr/>
    </dgm:pt>
    <dgm:pt modelId="{22EC2846-9403-414B-8D00-E56E85B71ECE}" type="pres">
      <dgm:prSet presAssocID="{013C669E-6FA6-4949-955C-DC0749B9ED9A}" presName="root1" presStyleCnt="0"/>
      <dgm:spPr/>
    </dgm:pt>
    <dgm:pt modelId="{23B0F1D2-0B4B-4150-9A83-0AE6B98083A2}" type="pres">
      <dgm:prSet presAssocID="{013C669E-6FA6-4949-955C-DC0749B9ED9A}" presName="LevelOneTextNode" presStyleLbl="node0" presStyleIdx="0" presStyleCnt="1" custScaleX="207342" custScaleY="141118">
        <dgm:presLayoutVars>
          <dgm:chPref val="3"/>
        </dgm:presLayoutVars>
      </dgm:prSet>
      <dgm:spPr/>
    </dgm:pt>
    <dgm:pt modelId="{5F52339C-1876-4AA5-9724-D6A0AEF07916}" type="pres">
      <dgm:prSet presAssocID="{013C669E-6FA6-4949-955C-DC0749B9ED9A}" presName="level2hierChild" presStyleCnt="0"/>
      <dgm:spPr/>
    </dgm:pt>
    <dgm:pt modelId="{39B45165-048D-415A-8672-2A7DAAEFDDBC}" type="pres">
      <dgm:prSet presAssocID="{2C06D3BF-C727-415F-A5DD-C50099EF792C}" presName="conn2-1" presStyleLbl="parChTrans1D2" presStyleIdx="0" presStyleCnt="7"/>
      <dgm:spPr/>
    </dgm:pt>
    <dgm:pt modelId="{EC88A1E4-68BC-4004-AD04-1B7828D3CFBB}" type="pres">
      <dgm:prSet presAssocID="{2C06D3BF-C727-415F-A5DD-C50099EF792C}" presName="connTx" presStyleLbl="parChTrans1D2" presStyleIdx="0" presStyleCnt="7"/>
      <dgm:spPr/>
    </dgm:pt>
    <dgm:pt modelId="{91AE21F9-120F-4C2C-9BDA-E905B312ECC7}" type="pres">
      <dgm:prSet presAssocID="{C8805EB9-8CD1-40B0-B6AF-1727574D92E8}" presName="root2" presStyleCnt="0"/>
      <dgm:spPr/>
    </dgm:pt>
    <dgm:pt modelId="{E93E2912-913C-4C1B-BE7A-BBAC7FB37701}" type="pres">
      <dgm:prSet presAssocID="{C8805EB9-8CD1-40B0-B6AF-1727574D92E8}" presName="LevelTwoTextNode" presStyleLbl="node2" presStyleIdx="0" presStyleCnt="7" custScaleX="296595">
        <dgm:presLayoutVars>
          <dgm:chPref val="3"/>
        </dgm:presLayoutVars>
      </dgm:prSet>
      <dgm:spPr/>
    </dgm:pt>
    <dgm:pt modelId="{57C03148-6323-4297-A6CB-82CD2A90068F}" type="pres">
      <dgm:prSet presAssocID="{C8805EB9-8CD1-40B0-B6AF-1727574D92E8}" presName="level3hierChild" presStyleCnt="0"/>
      <dgm:spPr/>
    </dgm:pt>
    <dgm:pt modelId="{F94E3E2E-D1D4-4933-AFF8-503BBC21000B}" type="pres">
      <dgm:prSet presAssocID="{9A8C9F64-C1A3-4941-8AAC-3E753E6AB77D}" presName="conn2-1" presStyleLbl="parChTrans1D2" presStyleIdx="1" presStyleCnt="7"/>
      <dgm:spPr/>
    </dgm:pt>
    <dgm:pt modelId="{3E9F642F-4DB0-4AA9-A46A-794F7B034CA9}" type="pres">
      <dgm:prSet presAssocID="{9A8C9F64-C1A3-4941-8AAC-3E753E6AB77D}" presName="connTx" presStyleLbl="parChTrans1D2" presStyleIdx="1" presStyleCnt="7"/>
      <dgm:spPr/>
    </dgm:pt>
    <dgm:pt modelId="{9C76B394-FDED-4F6D-819F-47A51EA369A3}" type="pres">
      <dgm:prSet presAssocID="{6B43927E-8383-4D8F-AB36-515DC22C863A}" presName="root2" presStyleCnt="0"/>
      <dgm:spPr/>
    </dgm:pt>
    <dgm:pt modelId="{B7D9EB2F-9307-4B03-AD2C-6C3957C5C99F}" type="pres">
      <dgm:prSet presAssocID="{6B43927E-8383-4D8F-AB36-515DC22C863A}" presName="LevelTwoTextNode" presStyleLbl="node2" presStyleIdx="1" presStyleCnt="7" custScaleX="296595">
        <dgm:presLayoutVars>
          <dgm:chPref val="3"/>
        </dgm:presLayoutVars>
      </dgm:prSet>
      <dgm:spPr/>
    </dgm:pt>
    <dgm:pt modelId="{F87269BA-1D0D-4145-9BFE-8454BD408BB7}" type="pres">
      <dgm:prSet presAssocID="{6B43927E-8383-4D8F-AB36-515DC22C863A}" presName="level3hierChild" presStyleCnt="0"/>
      <dgm:spPr/>
    </dgm:pt>
    <dgm:pt modelId="{B63F11F0-8AF4-4738-8685-03DAB23DD6D8}" type="pres">
      <dgm:prSet presAssocID="{7A1A4EFD-79A5-465C-BB9B-D501AADBB4B8}" presName="conn2-1" presStyleLbl="parChTrans1D2" presStyleIdx="2" presStyleCnt="7"/>
      <dgm:spPr/>
    </dgm:pt>
    <dgm:pt modelId="{9A98BD42-CECF-4108-8A91-67E5F6AEA743}" type="pres">
      <dgm:prSet presAssocID="{7A1A4EFD-79A5-465C-BB9B-D501AADBB4B8}" presName="connTx" presStyleLbl="parChTrans1D2" presStyleIdx="2" presStyleCnt="7"/>
      <dgm:spPr/>
    </dgm:pt>
    <dgm:pt modelId="{7C6F9142-A000-42ED-AE65-855D5B5F5BF9}" type="pres">
      <dgm:prSet presAssocID="{98353746-8314-442A-B89E-EBBAFC2BA9AE}" presName="root2" presStyleCnt="0"/>
      <dgm:spPr/>
    </dgm:pt>
    <dgm:pt modelId="{C5C3F75B-BA5B-4C03-BB4E-2A3CD4518173}" type="pres">
      <dgm:prSet presAssocID="{98353746-8314-442A-B89E-EBBAFC2BA9AE}" presName="LevelTwoTextNode" presStyleLbl="node2" presStyleIdx="2" presStyleCnt="7" custScaleX="296595">
        <dgm:presLayoutVars>
          <dgm:chPref val="3"/>
        </dgm:presLayoutVars>
      </dgm:prSet>
      <dgm:spPr/>
    </dgm:pt>
    <dgm:pt modelId="{AA2C8365-41D5-4E86-AA49-3412CF1267CE}" type="pres">
      <dgm:prSet presAssocID="{98353746-8314-442A-B89E-EBBAFC2BA9AE}" presName="level3hierChild" presStyleCnt="0"/>
      <dgm:spPr/>
    </dgm:pt>
    <dgm:pt modelId="{01EEEE47-BADA-4530-A4EC-B91C15E61258}" type="pres">
      <dgm:prSet presAssocID="{E46B2484-4C5C-4F77-9212-4F51596F0C64}" presName="conn2-1" presStyleLbl="parChTrans1D2" presStyleIdx="3" presStyleCnt="7"/>
      <dgm:spPr/>
    </dgm:pt>
    <dgm:pt modelId="{91E97978-13E8-44FD-AF46-A9DD7062AC6E}" type="pres">
      <dgm:prSet presAssocID="{E46B2484-4C5C-4F77-9212-4F51596F0C64}" presName="connTx" presStyleLbl="parChTrans1D2" presStyleIdx="3" presStyleCnt="7"/>
      <dgm:spPr/>
    </dgm:pt>
    <dgm:pt modelId="{A4EB6766-10EE-4594-8840-E83AF858072C}" type="pres">
      <dgm:prSet presAssocID="{9995B914-D4FB-4D78-8B64-6F49F42C532A}" presName="root2" presStyleCnt="0"/>
      <dgm:spPr/>
    </dgm:pt>
    <dgm:pt modelId="{B1A69623-63F6-4A68-A352-115CFCAC171E}" type="pres">
      <dgm:prSet presAssocID="{9995B914-D4FB-4D78-8B64-6F49F42C532A}" presName="LevelTwoTextNode" presStyleLbl="node2" presStyleIdx="3" presStyleCnt="7" custScaleX="296595">
        <dgm:presLayoutVars>
          <dgm:chPref val="3"/>
        </dgm:presLayoutVars>
      </dgm:prSet>
      <dgm:spPr/>
    </dgm:pt>
    <dgm:pt modelId="{400D9374-026D-4A72-96F4-B3ED06A14FED}" type="pres">
      <dgm:prSet presAssocID="{9995B914-D4FB-4D78-8B64-6F49F42C532A}" presName="level3hierChild" presStyleCnt="0"/>
      <dgm:spPr/>
    </dgm:pt>
    <dgm:pt modelId="{17405DEF-B61C-4E22-AE63-51FE0904AF8D}" type="pres">
      <dgm:prSet presAssocID="{7401F174-E1D3-4586-83C9-893E11AE2B54}" presName="conn2-1" presStyleLbl="parChTrans1D2" presStyleIdx="4" presStyleCnt="7"/>
      <dgm:spPr/>
    </dgm:pt>
    <dgm:pt modelId="{972886A0-A167-438D-A641-03FDF40CE81E}" type="pres">
      <dgm:prSet presAssocID="{7401F174-E1D3-4586-83C9-893E11AE2B54}" presName="connTx" presStyleLbl="parChTrans1D2" presStyleIdx="4" presStyleCnt="7"/>
      <dgm:spPr/>
    </dgm:pt>
    <dgm:pt modelId="{E6EEE45B-0689-4A55-91DE-CE8EBC3CDB3B}" type="pres">
      <dgm:prSet presAssocID="{36D5831F-7B61-4C23-89A7-EAD9170573D1}" presName="root2" presStyleCnt="0"/>
      <dgm:spPr/>
    </dgm:pt>
    <dgm:pt modelId="{EB74960E-27FA-41B3-B10C-252CB2B4E8B8}" type="pres">
      <dgm:prSet presAssocID="{36D5831F-7B61-4C23-89A7-EAD9170573D1}" presName="LevelTwoTextNode" presStyleLbl="node2" presStyleIdx="4" presStyleCnt="7" custScaleX="296595">
        <dgm:presLayoutVars>
          <dgm:chPref val="3"/>
        </dgm:presLayoutVars>
      </dgm:prSet>
      <dgm:spPr/>
    </dgm:pt>
    <dgm:pt modelId="{A32521B9-9E5E-4953-880B-1DBCD3A50EF9}" type="pres">
      <dgm:prSet presAssocID="{36D5831F-7B61-4C23-89A7-EAD9170573D1}" presName="level3hierChild" presStyleCnt="0"/>
      <dgm:spPr/>
    </dgm:pt>
    <dgm:pt modelId="{A1EE0863-7377-42A6-B8B5-ABB0841A36F4}" type="pres">
      <dgm:prSet presAssocID="{4BF67BD1-80E2-4B51-B3A0-7B02BC0B3D1F}" presName="conn2-1" presStyleLbl="parChTrans1D2" presStyleIdx="5" presStyleCnt="7"/>
      <dgm:spPr/>
    </dgm:pt>
    <dgm:pt modelId="{1C0B8A56-07DA-474E-94A2-146E7D35A957}" type="pres">
      <dgm:prSet presAssocID="{4BF67BD1-80E2-4B51-B3A0-7B02BC0B3D1F}" presName="connTx" presStyleLbl="parChTrans1D2" presStyleIdx="5" presStyleCnt="7"/>
      <dgm:spPr/>
    </dgm:pt>
    <dgm:pt modelId="{8970AAB1-573A-4002-B317-4B0D6CF7E534}" type="pres">
      <dgm:prSet presAssocID="{6399A6A4-E468-41A2-BD41-5C3F3C45AE5A}" presName="root2" presStyleCnt="0"/>
      <dgm:spPr/>
    </dgm:pt>
    <dgm:pt modelId="{B3CB7AD5-026B-4243-B587-F8A0DC1FF207}" type="pres">
      <dgm:prSet presAssocID="{6399A6A4-E468-41A2-BD41-5C3F3C45AE5A}" presName="LevelTwoTextNode" presStyleLbl="node2" presStyleIdx="5" presStyleCnt="7" custScaleX="296595">
        <dgm:presLayoutVars>
          <dgm:chPref val="3"/>
        </dgm:presLayoutVars>
      </dgm:prSet>
      <dgm:spPr/>
    </dgm:pt>
    <dgm:pt modelId="{249D363C-30B8-4BC6-AAA1-1EF318F74526}" type="pres">
      <dgm:prSet presAssocID="{6399A6A4-E468-41A2-BD41-5C3F3C45AE5A}" presName="level3hierChild" presStyleCnt="0"/>
      <dgm:spPr/>
    </dgm:pt>
    <dgm:pt modelId="{093E5B01-32E1-480E-80FB-45E00AB277DD}" type="pres">
      <dgm:prSet presAssocID="{B92D1BC0-88CC-45AB-B6AC-AEC8EDF57FB8}" presName="conn2-1" presStyleLbl="parChTrans1D2" presStyleIdx="6" presStyleCnt="7"/>
      <dgm:spPr/>
    </dgm:pt>
    <dgm:pt modelId="{0D148838-F86F-4F39-AFC3-F8D819A71893}" type="pres">
      <dgm:prSet presAssocID="{B92D1BC0-88CC-45AB-B6AC-AEC8EDF57FB8}" presName="connTx" presStyleLbl="parChTrans1D2" presStyleIdx="6" presStyleCnt="7"/>
      <dgm:spPr/>
    </dgm:pt>
    <dgm:pt modelId="{86CE278F-E15F-4CE1-9F64-9A7FA593BCC1}" type="pres">
      <dgm:prSet presAssocID="{4654C8C8-6674-405C-8C29-01C5D41DB533}" presName="root2" presStyleCnt="0"/>
      <dgm:spPr/>
    </dgm:pt>
    <dgm:pt modelId="{F34F2A27-5E0E-4566-A294-4A30946D720F}" type="pres">
      <dgm:prSet presAssocID="{4654C8C8-6674-405C-8C29-01C5D41DB533}" presName="LevelTwoTextNode" presStyleLbl="node2" presStyleIdx="6" presStyleCnt="7" custScaleX="296595">
        <dgm:presLayoutVars>
          <dgm:chPref val="3"/>
        </dgm:presLayoutVars>
      </dgm:prSet>
      <dgm:spPr/>
    </dgm:pt>
    <dgm:pt modelId="{F87DCFE3-597E-4A6E-82E4-9B8C6F6EEFD4}" type="pres">
      <dgm:prSet presAssocID="{4654C8C8-6674-405C-8C29-01C5D41DB533}" presName="level3hierChild" presStyleCnt="0"/>
      <dgm:spPr/>
    </dgm:pt>
  </dgm:ptLst>
  <dgm:cxnLst>
    <dgm:cxn modelId="{607E320C-5FDE-43D6-A3B7-3F02543D4A7C}" srcId="{013C669E-6FA6-4949-955C-DC0749B9ED9A}" destId="{6B43927E-8383-4D8F-AB36-515DC22C863A}" srcOrd="1" destOrd="0" parTransId="{9A8C9F64-C1A3-4941-8AAC-3E753E6AB77D}" sibTransId="{B16B3823-DD1F-49C7-89C8-B32086A22220}"/>
    <dgm:cxn modelId="{21954813-C5E3-4BE4-B430-BDE7CA269706}" type="presOf" srcId="{9995B914-D4FB-4D78-8B64-6F49F42C532A}" destId="{B1A69623-63F6-4A68-A352-115CFCAC171E}" srcOrd="0" destOrd="0" presId="urn:microsoft.com/office/officeart/2008/layout/HorizontalMultiLevelHierarchy"/>
    <dgm:cxn modelId="{1F4F1516-D2BE-45B3-97ED-622DB1C42144}" type="presOf" srcId="{4654C8C8-6674-405C-8C29-01C5D41DB533}" destId="{F34F2A27-5E0E-4566-A294-4A30946D720F}" srcOrd="0" destOrd="0" presId="urn:microsoft.com/office/officeart/2008/layout/HorizontalMultiLevelHierarchy"/>
    <dgm:cxn modelId="{66B96A1B-DE1A-497E-97E8-805379FA618A}" type="presOf" srcId="{7A1A4EFD-79A5-465C-BB9B-D501AADBB4B8}" destId="{B63F11F0-8AF4-4738-8685-03DAB23DD6D8}" srcOrd="0" destOrd="0" presId="urn:microsoft.com/office/officeart/2008/layout/HorizontalMultiLevelHierarchy"/>
    <dgm:cxn modelId="{CAF9A91F-CC68-44D1-A958-4A3D9A1CA513}" type="presOf" srcId="{6B43927E-8383-4D8F-AB36-515DC22C863A}" destId="{B7D9EB2F-9307-4B03-AD2C-6C3957C5C99F}" srcOrd="0" destOrd="0" presId="urn:microsoft.com/office/officeart/2008/layout/HorizontalMultiLevelHierarchy"/>
    <dgm:cxn modelId="{54B2302A-D178-4483-9A17-E177E05ACC84}" type="presOf" srcId="{013C669E-6FA6-4949-955C-DC0749B9ED9A}" destId="{23B0F1D2-0B4B-4150-9A83-0AE6B98083A2}" srcOrd="0" destOrd="0" presId="urn:microsoft.com/office/officeart/2008/layout/HorizontalMultiLevelHierarchy"/>
    <dgm:cxn modelId="{A52D9D36-B23E-4450-8200-5D27E39EE712}" type="presOf" srcId="{43093972-AB9C-40ED-986D-DA94AB2CD8D8}" destId="{42C9A41D-5C77-4872-9F15-54CF763BC8C9}" srcOrd="0" destOrd="0" presId="urn:microsoft.com/office/officeart/2008/layout/HorizontalMultiLevelHierarchy"/>
    <dgm:cxn modelId="{6570D23D-4ECD-46FC-920D-746B29DCC015}" type="presOf" srcId="{9A8C9F64-C1A3-4941-8AAC-3E753E6AB77D}" destId="{3E9F642F-4DB0-4AA9-A46A-794F7B034CA9}" srcOrd="1" destOrd="0" presId="urn:microsoft.com/office/officeart/2008/layout/HorizontalMultiLevelHierarchy"/>
    <dgm:cxn modelId="{85DFD23D-49E8-46B5-A4EE-C367D12DB0E9}" srcId="{013C669E-6FA6-4949-955C-DC0749B9ED9A}" destId="{4654C8C8-6674-405C-8C29-01C5D41DB533}" srcOrd="6" destOrd="0" parTransId="{B92D1BC0-88CC-45AB-B6AC-AEC8EDF57FB8}" sibTransId="{F54FD075-C589-42D1-AFE3-3CFBDA86ACAB}"/>
    <dgm:cxn modelId="{C9C86B5B-CCFA-4D5E-9C29-3A2C496EFFAD}" type="presOf" srcId="{36D5831F-7B61-4C23-89A7-EAD9170573D1}" destId="{EB74960E-27FA-41B3-B10C-252CB2B4E8B8}" srcOrd="0" destOrd="0" presId="urn:microsoft.com/office/officeart/2008/layout/HorizontalMultiLevelHierarchy"/>
    <dgm:cxn modelId="{B97A0862-4240-457A-A1BA-5571E09A870D}" type="presOf" srcId="{B92D1BC0-88CC-45AB-B6AC-AEC8EDF57FB8}" destId="{093E5B01-32E1-480E-80FB-45E00AB277DD}" srcOrd="0" destOrd="0" presId="urn:microsoft.com/office/officeart/2008/layout/HorizontalMultiLevelHierarchy"/>
    <dgm:cxn modelId="{30739844-865C-42DF-8BCC-51DA3AC25B7B}" srcId="{013C669E-6FA6-4949-955C-DC0749B9ED9A}" destId="{C8805EB9-8CD1-40B0-B6AF-1727574D92E8}" srcOrd="0" destOrd="0" parTransId="{2C06D3BF-C727-415F-A5DD-C50099EF792C}" sibTransId="{B08BC5A2-1B96-471F-9885-84C0FD7BBC05}"/>
    <dgm:cxn modelId="{09583B4F-4CE1-41A6-8C66-A03045C2B939}" type="presOf" srcId="{9A8C9F64-C1A3-4941-8AAC-3E753E6AB77D}" destId="{F94E3E2E-D1D4-4933-AFF8-503BBC21000B}" srcOrd="0" destOrd="0" presId="urn:microsoft.com/office/officeart/2008/layout/HorizontalMultiLevelHierarchy"/>
    <dgm:cxn modelId="{DBF96F57-31E8-4203-8A57-04FA42FF9049}" type="presOf" srcId="{E46B2484-4C5C-4F77-9212-4F51596F0C64}" destId="{91E97978-13E8-44FD-AF46-A9DD7062AC6E}" srcOrd="1" destOrd="0" presId="urn:microsoft.com/office/officeart/2008/layout/HorizontalMultiLevelHierarchy"/>
    <dgm:cxn modelId="{0D450858-F368-4697-BD4B-77B8B557F5AB}" type="presOf" srcId="{C8805EB9-8CD1-40B0-B6AF-1727574D92E8}" destId="{E93E2912-913C-4C1B-BE7A-BBAC7FB37701}" srcOrd="0" destOrd="0" presId="urn:microsoft.com/office/officeart/2008/layout/HorizontalMultiLevelHierarchy"/>
    <dgm:cxn modelId="{824C595A-1450-4256-BEE6-BBAE2C06EFD1}" srcId="{013C669E-6FA6-4949-955C-DC0749B9ED9A}" destId="{9995B914-D4FB-4D78-8B64-6F49F42C532A}" srcOrd="3" destOrd="0" parTransId="{E46B2484-4C5C-4F77-9212-4F51596F0C64}" sibTransId="{47B98E7F-F8D1-457E-84F2-3C2B5CB5EA38}"/>
    <dgm:cxn modelId="{78FFD27C-B6E9-4D9E-801C-30B64C3871C2}" srcId="{013C669E-6FA6-4949-955C-DC0749B9ED9A}" destId="{6399A6A4-E468-41A2-BD41-5C3F3C45AE5A}" srcOrd="5" destOrd="0" parTransId="{4BF67BD1-80E2-4B51-B3A0-7B02BC0B3D1F}" sibTransId="{9D60E6E1-78F2-4820-9102-726DC3A6FC65}"/>
    <dgm:cxn modelId="{16B4A484-3057-4DB2-878D-F805A9B3CBCE}" srcId="{43093972-AB9C-40ED-986D-DA94AB2CD8D8}" destId="{013C669E-6FA6-4949-955C-DC0749B9ED9A}" srcOrd="0" destOrd="0" parTransId="{DCACACA8-5FB7-44C2-A57E-DD002E290996}" sibTransId="{7DA8A5FE-379B-49F4-B1BA-930B8341575C}"/>
    <dgm:cxn modelId="{03ACFE87-4D22-4A1B-830C-C5DADFEAA5F2}" type="presOf" srcId="{7401F174-E1D3-4586-83C9-893E11AE2B54}" destId="{17405DEF-B61C-4E22-AE63-51FE0904AF8D}" srcOrd="0" destOrd="0" presId="urn:microsoft.com/office/officeart/2008/layout/HorizontalMultiLevelHierarchy"/>
    <dgm:cxn modelId="{94618F88-424C-4D20-9B4F-28124BF32626}" type="presOf" srcId="{2C06D3BF-C727-415F-A5DD-C50099EF792C}" destId="{39B45165-048D-415A-8672-2A7DAAEFDDBC}" srcOrd="0" destOrd="0" presId="urn:microsoft.com/office/officeart/2008/layout/HorizontalMultiLevelHierarchy"/>
    <dgm:cxn modelId="{5B1E7E8A-1C4D-438F-B1A2-66FC1B1C634E}" srcId="{013C669E-6FA6-4949-955C-DC0749B9ED9A}" destId="{36D5831F-7B61-4C23-89A7-EAD9170573D1}" srcOrd="4" destOrd="0" parTransId="{7401F174-E1D3-4586-83C9-893E11AE2B54}" sibTransId="{8F35EBF9-6DE5-4A99-9747-9A62D33BBACB}"/>
    <dgm:cxn modelId="{BF7F5D93-C1A8-469A-8DF9-61F6ED1B53B3}" type="presOf" srcId="{7401F174-E1D3-4586-83C9-893E11AE2B54}" destId="{972886A0-A167-438D-A641-03FDF40CE81E}" srcOrd="1" destOrd="0" presId="urn:microsoft.com/office/officeart/2008/layout/HorizontalMultiLevelHierarchy"/>
    <dgm:cxn modelId="{2CFEB793-B289-4961-9B8E-D5F7C22696A7}" type="presOf" srcId="{7A1A4EFD-79A5-465C-BB9B-D501AADBB4B8}" destId="{9A98BD42-CECF-4108-8A91-67E5F6AEA743}" srcOrd="1" destOrd="0" presId="urn:microsoft.com/office/officeart/2008/layout/HorizontalMultiLevelHierarchy"/>
    <dgm:cxn modelId="{E86CE1A6-2890-4BCF-9B8A-D730473CDEC5}" type="presOf" srcId="{6399A6A4-E468-41A2-BD41-5C3F3C45AE5A}" destId="{B3CB7AD5-026B-4243-B587-F8A0DC1FF207}" srcOrd="0" destOrd="0" presId="urn:microsoft.com/office/officeart/2008/layout/HorizontalMultiLevelHierarchy"/>
    <dgm:cxn modelId="{9B96C1B2-7AA8-4F74-B489-EF272F1B38C5}" type="presOf" srcId="{B92D1BC0-88CC-45AB-B6AC-AEC8EDF57FB8}" destId="{0D148838-F86F-4F39-AFC3-F8D819A71893}" srcOrd="1" destOrd="0" presId="urn:microsoft.com/office/officeart/2008/layout/HorizontalMultiLevelHierarchy"/>
    <dgm:cxn modelId="{ECDA49C5-6322-4963-AE3D-1BD2BCB17B6A}" type="presOf" srcId="{2C06D3BF-C727-415F-A5DD-C50099EF792C}" destId="{EC88A1E4-68BC-4004-AD04-1B7828D3CFBB}" srcOrd="1" destOrd="0" presId="urn:microsoft.com/office/officeart/2008/layout/HorizontalMultiLevelHierarchy"/>
    <dgm:cxn modelId="{BE13F6C6-8421-4C0B-9106-8E7B238D52CF}" type="presOf" srcId="{E46B2484-4C5C-4F77-9212-4F51596F0C64}" destId="{01EEEE47-BADA-4530-A4EC-B91C15E61258}" srcOrd="0" destOrd="0" presId="urn:microsoft.com/office/officeart/2008/layout/HorizontalMultiLevelHierarchy"/>
    <dgm:cxn modelId="{ED4682D5-6157-482B-AECA-67F1ECFD7A48}" type="presOf" srcId="{98353746-8314-442A-B89E-EBBAFC2BA9AE}" destId="{C5C3F75B-BA5B-4C03-BB4E-2A3CD4518173}" srcOrd="0" destOrd="0" presId="urn:microsoft.com/office/officeart/2008/layout/HorizontalMultiLevelHierarchy"/>
    <dgm:cxn modelId="{0BAEC8F2-BE9D-44BF-B095-5D3BF755F9B2}" type="presOf" srcId="{4BF67BD1-80E2-4B51-B3A0-7B02BC0B3D1F}" destId="{1C0B8A56-07DA-474E-94A2-146E7D35A957}" srcOrd="1" destOrd="0" presId="urn:microsoft.com/office/officeart/2008/layout/HorizontalMultiLevelHierarchy"/>
    <dgm:cxn modelId="{F9E35BF6-724B-4A66-AEF7-201682867D35}" srcId="{013C669E-6FA6-4949-955C-DC0749B9ED9A}" destId="{98353746-8314-442A-B89E-EBBAFC2BA9AE}" srcOrd="2" destOrd="0" parTransId="{7A1A4EFD-79A5-465C-BB9B-D501AADBB4B8}" sibTransId="{D2F48C8E-F423-45A7-A4AF-D604EA6D4F11}"/>
    <dgm:cxn modelId="{EDB35CFC-BAB2-43AF-9898-A9AD2F630143}" type="presOf" srcId="{4BF67BD1-80E2-4B51-B3A0-7B02BC0B3D1F}" destId="{A1EE0863-7377-42A6-B8B5-ABB0841A36F4}" srcOrd="0" destOrd="0" presId="urn:microsoft.com/office/officeart/2008/layout/HorizontalMultiLevelHierarchy"/>
    <dgm:cxn modelId="{219D94FA-8C44-4E95-9626-94B34900B2A3}" type="presParOf" srcId="{42C9A41D-5C77-4872-9F15-54CF763BC8C9}" destId="{22EC2846-9403-414B-8D00-E56E85B71ECE}" srcOrd="0" destOrd="0" presId="urn:microsoft.com/office/officeart/2008/layout/HorizontalMultiLevelHierarchy"/>
    <dgm:cxn modelId="{7A7729C0-BC9A-4B93-AB4B-FA9BC8BCA749}" type="presParOf" srcId="{22EC2846-9403-414B-8D00-E56E85B71ECE}" destId="{23B0F1D2-0B4B-4150-9A83-0AE6B98083A2}" srcOrd="0" destOrd="0" presId="urn:microsoft.com/office/officeart/2008/layout/HorizontalMultiLevelHierarchy"/>
    <dgm:cxn modelId="{CB7BA4ED-35BD-4EE8-9253-B97E0A942DA8}" type="presParOf" srcId="{22EC2846-9403-414B-8D00-E56E85B71ECE}" destId="{5F52339C-1876-4AA5-9724-D6A0AEF07916}" srcOrd="1" destOrd="0" presId="urn:microsoft.com/office/officeart/2008/layout/HorizontalMultiLevelHierarchy"/>
    <dgm:cxn modelId="{6195147E-80EA-4C03-B01A-C0FEACFEA9BC}" type="presParOf" srcId="{5F52339C-1876-4AA5-9724-D6A0AEF07916}" destId="{39B45165-048D-415A-8672-2A7DAAEFDDBC}" srcOrd="0" destOrd="0" presId="urn:microsoft.com/office/officeart/2008/layout/HorizontalMultiLevelHierarchy"/>
    <dgm:cxn modelId="{91F031A1-25FB-4DC6-8538-40C87761B9EE}" type="presParOf" srcId="{39B45165-048D-415A-8672-2A7DAAEFDDBC}" destId="{EC88A1E4-68BC-4004-AD04-1B7828D3CFBB}" srcOrd="0" destOrd="0" presId="urn:microsoft.com/office/officeart/2008/layout/HorizontalMultiLevelHierarchy"/>
    <dgm:cxn modelId="{417473A1-D6C8-4607-AD14-46E6F27618FD}" type="presParOf" srcId="{5F52339C-1876-4AA5-9724-D6A0AEF07916}" destId="{91AE21F9-120F-4C2C-9BDA-E905B312ECC7}" srcOrd="1" destOrd="0" presId="urn:microsoft.com/office/officeart/2008/layout/HorizontalMultiLevelHierarchy"/>
    <dgm:cxn modelId="{631925C7-D5D6-4CAC-979C-5AD61F61AF8B}" type="presParOf" srcId="{91AE21F9-120F-4C2C-9BDA-E905B312ECC7}" destId="{E93E2912-913C-4C1B-BE7A-BBAC7FB37701}" srcOrd="0" destOrd="0" presId="urn:microsoft.com/office/officeart/2008/layout/HorizontalMultiLevelHierarchy"/>
    <dgm:cxn modelId="{16DC288C-5A80-42DC-B492-8A794C0C3A8F}" type="presParOf" srcId="{91AE21F9-120F-4C2C-9BDA-E905B312ECC7}" destId="{57C03148-6323-4297-A6CB-82CD2A90068F}" srcOrd="1" destOrd="0" presId="urn:microsoft.com/office/officeart/2008/layout/HorizontalMultiLevelHierarchy"/>
    <dgm:cxn modelId="{BF6C7343-4BAC-4328-B05F-C1055C4785AA}" type="presParOf" srcId="{5F52339C-1876-4AA5-9724-D6A0AEF07916}" destId="{F94E3E2E-D1D4-4933-AFF8-503BBC21000B}" srcOrd="2" destOrd="0" presId="urn:microsoft.com/office/officeart/2008/layout/HorizontalMultiLevelHierarchy"/>
    <dgm:cxn modelId="{ACB3EB82-8E02-4FB0-B8A6-6584E16BC76C}" type="presParOf" srcId="{F94E3E2E-D1D4-4933-AFF8-503BBC21000B}" destId="{3E9F642F-4DB0-4AA9-A46A-794F7B034CA9}" srcOrd="0" destOrd="0" presId="urn:microsoft.com/office/officeart/2008/layout/HorizontalMultiLevelHierarchy"/>
    <dgm:cxn modelId="{8C27252F-2B34-4F45-AAD0-634E19671312}" type="presParOf" srcId="{5F52339C-1876-4AA5-9724-D6A0AEF07916}" destId="{9C76B394-FDED-4F6D-819F-47A51EA369A3}" srcOrd="3" destOrd="0" presId="urn:microsoft.com/office/officeart/2008/layout/HorizontalMultiLevelHierarchy"/>
    <dgm:cxn modelId="{674BB1FD-5E1A-4BD3-B423-B6E4115A78E0}" type="presParOf" srcId="{9C76B394-FDED-4F6D-819F-47A51EA369A3}" destId="{B7D9EB2F-9307-4B03-AD2C-6C3957C5C99F}" srcOrd="0" destOrd="0" presId="urn:microsoft.com/office/officeart/2008/layout/HorizontalMultiLevelHierarchy"/>
    <dgm:cxn modelId="{7D42408C-A2B6-4246-973E-2482187A474C}" type="presParOf" srcId="{9C76B394-FDED-4F6D-819F-47A51EA369A3}" destId="{F87269BA-1D0D-4145-9BFE-8454BD408BB7}" srcOrd="1" destOrd="0" presId="urn:microsoft.com/office/officeart/2008/layout/HorizontalMultiLevelHierarchy"/>
    <dgm:cxn modelId="{047645F2-2730-4590-94DC-B5FEF10E88AE}" type="presParOf" srcId="{5F52339C-1876-4AA5-9724-D6A0AEF07916}" destId="{B63F11F0-8AF4-4738-8685-03DAB23DD6D8}" srcOrd="4" destOrd="0" presId="urn:microsoft.com/office/officeart/2008/layout/HorizontalMultiLevelHierarchy"/>
    <dgm:cxn modelId="{D51A58FB-7753-480B-A04D-9F63E86B9FF6}" type="presParOf" srcId="{B63F11F0-8AF4-4738-8685-03DAB23DD6D8}" destId="{9A98BD42-CECF-4108-8A91-67E5F6AEA743}" srcOrd="0" destOrd="0" presId="urn:microsoft.com/office/officeart/2008/layout/HorizontalMultiLevelHierarchy"/>
    <dgm:cxn modelId="{B7057D67-3C4E-490B-80E0-CA8BD4E470AE}" type="presParOf" srcId="{5F52339C-1876-4AA5-9724-D6A0AEF07916}" destId="{7C6F9142-A000-42ED-AE65-855D5B5F5BF9}" srcOrd="5" destOrd="0" presId="urn:microsoft.com/office/officeart/2008/layout/HorizontalMultiLevelHierarchy"/>
    <dgm:cxn modelId="{F6C2FFC3-6C53-4B0E-AA47-ED3EADBC85DB}" type="presParOf" srcId="{7C6F9142-A000-42ED-AE65-855D5B5F5BF9}" destId="{C5C3F75B-BA5B-4C03-BB4E-2A3CD4518173}" srcOrd="0" destOrd="0" presId="urn:microsoft.com/office/officeart/2008/layout/HorizontalMultiLevelHierarchy"/>
    <dgm:cxn modelId="{D240B8C3-B86A-4144-8AAD-365AE1881360}" type="presParOf" srcId="{7C6F9142-A000-42ED-AE65-855D5B5F5BF9}" destId="{AA2C8365-41D5-4E86-AA49-3412CF1267CE}" srcOrd="1" destOrd="0" presId="urn:microsoft.com/office/officeart/2008/layout/HorizontalMultiLevelHierarchy"/>
    <dgm:cxn modelId="{D0132B44-D9AE-44A3-BDD0-C693BF71E19A}" type="presParOf" srcId="{5F52339C-1876-4AA5-9724-D6A0AEF07916}" destId="{01EEEE47-BADA-4530-A4EC-B91C15E61258}" srcOrd="6" destOrd="0" presId="urn:microsoft.com/office/officeart/2008/layout/HorizontalMultiLevelHierarchy"/>
    <dgm:cxn modelId="{7FD080DE-91A5-4745-99A0-36E17993DBFC}" type="presParOf" srcId="{01EEEE47-BADA-4530-A4EC-B91C15E61258}" destId="{91E97978-13E8-44FD-AF46-A9DD7062AC6E}" srcOrd="0" destOrd="0" presId="urn:microsoft.com/office/officeart/2008/layout/HorizontalMultiLevelHierarchy"/>
    <dgm:cxn modelId="{BACF0E42-93C9-4447-9C0D-A2FAC43F4B5D}" type="presParOf" srcId="{5F52339C-1876-4AA5-9724-D6A0AEF07916}" destId="{A4EB6766-10EE-4594-8840-E83AF858072C}" srcOrd="7" destOrd="0" presId="urn:microsoft.com/office/officeart/2008/layout/HorizontalMultiLevelHierarchy"/>
    <dgm:cxn modelId="{A5447E65-2C03-428E-AEDB-28E615D59CFD}" type="presParOf" srcId="{A4EB6766-10EE-4594-8840-E83AF858072C}" destId="{B1A69623-63F6-4A68-A352-115CFCAC171E}" srcOrd="0" destOrd="0" presId="urn:microsoft.com/office/officeart/2008/layout/HorizontalMultiLevelHierarchy"/>
    <dgm:cxn modelId="{0024DF0F-D185-42D5-A502-9BB9F6B67B5C}" type="presParOf" srcId="{A4EB6766-10EE-4594-8840-E83AF858072C}" destId="{400D9374-026D-4A72-96F4-B3ED06A14FED}" srcOrd="1" destOrd="0" presId="urn:microsoft.com/office/officeart/2008/layout/HorizontalMultiLevelHierarchy"/>
    <dgm:cxn modelId="{7C2269D0-6414-45C7-AAFA-AC0F79E80C65}" type="presParOf" srcId="{5F52339C-1876-4AA5-9724-D6A0AEF07916}" destId="{17405DEF-B61C-4E22-AE63-51FE0904AF8D}" srcOrd="8" destOrd="0" presId="urn:microsoft.com/office/officeart/2008/layout/HorizontalMultiLevelHierarchy"/>
    <dgm:cxn modelId="{9B69E638-FD2C-4A7C-BC5B-62AC1F7CDAAF}" type="presParOf" srcId="{17405DEF-B61C-4E22-AE63-51FE0904AF8D}" destId="{972886A0-A167-438D-A641-03FDF40CE81E}" srcOrd="0" destOrd="0" presId="urn:microsoft.com/office/officeart/2008/layout/HorizontalMultiLevelHierarchy"/>
    <dgm:cxn modelId="{D24CE574-F21D-4B05-BF3C-2491691B0381}" type="presParOf" srcId="{5F52339C-1876-4AA5-9724-D6A0AEF07916}" destId="{E6EEE45B-0689-4A55-91DE-CE8EBC3CDB3B}" srcOrd="9" destOrd="0" presId="urn:microsoft.com/office/officeart/2008/layout/HorizontalMultiLevelHierarchy"/>
    <dgm:cxn modelId="{E193C128-6D10-4536-9371-FC41D61B0640}" type="presParOf" srcId="{E6EEE45B-0689-4A55-91DE-CE8EBC3CDB3B}" destId="{EB74960E-27FA-41B3-B10C-252CB2B4E8B8}" srcOrd="0" destOrd="0" presId="urn:microsoft.com/office/officeart/2008/layout/HorizontalMultiLevelHierarchy"/>
    <dgm:cxn modelId="{BBBD1DE6-9E3C-4B69-88D9-748511039BF4}" type="presParOf" srcId="{E6EEE45B-0689-4A55-91DE-CE8EBC3CDB3B}" destId="{A32521B9-9E5E-4953-880B-1DBCD3A50EF9}" srcOrd="1" destOrd="0" presId="urn:microsoft.com/office/officeart/2008/layout/HorizontalMultiLevelHierarchy"/>
    <dgm:cxn modelId="{98B85279-3ECB-4155-AC3C-90ED885B11D6}" type="presParOf" srcId="{5F52339C-1876-4AA5-9724-D6A0AEF07916}" destId="{A1EE0863-7377-42A6-B8B5-ABB0841A36F4}" srcOrd="10" destOrd="0" presId="urn:microsoft.com/office/officeart/2008/layout/HorizontalMultiLevelHierarchy"/>
    <dgm:cxn modelId="{E80AAF8F-1220-48B3-87D6-CD0D6D6A8A48}" type="presParOf" srcId="{A1EE0863-7377-42A6-B8B5-ABB0841A36F4}" destId="{1C0B8A56-07DA-474E-94A2-146E7D35A957}" srcOrd="0" destOrd="0" presId="urn:microsoft.com/office/officeart/2008/layout/HorizontalMultiLevelHierarchy"/>
    <dgm:cxn modelId="{7C5EA129-55FB-4900-9C63-8DF354357C53}" type="presParOf" srcId="{5F52339C-1876-4AA5-9724-D6A0AEF07916}" destId="{8970AAB1-573A-4002-B317-4B0D6CF7E534}" srcOrd="11" destOrd="0" presId="urn:microsoft.com/office/officeart/2008/layout/HorizontalMultiLevelHierarchy"/>
    <dgm:cxn modelId="{BFB614B8-20AC-4469-B2FE-00CC4B6A6D75}" type="presParOf" srcId="{8970AAB1-573A-4002-B317-4B0D6CF7E534}" destId="{B3CB7AD5-026B-4243-B587-F8A0DC1FF207}" srcOrd="0" destOrd="0" presId="urn:microsoft.com/office/officeart/2008/layout/HorizontalMultiLevelHierarchy"/>
    <dgm:cxn modelId="{9F463E61-700F-45B6-8639-7ABC9ECD12B4}" type="presParOf" srcId="{8970AAB1-573A-4002-B317-4B0D6CF7E534}" destId="{249D363C-30B8-4BC6-AAA1-1EF318F74526}" srcOrd="1" destOrd="0" presId="urn:microsoft.com/office/officeart/2008/layout/HorizontalMultiLevelHierarchy"/>
    <dgm:cxn modelId="{05784FDB-1899-407B-950C-1DF0BA2C08A1}" type="presParOf" srcId="{5F52339C-1876-4AA5-9724-D6A0AEF07916}" destId="{093E5B01-32E1-480E-80FB-45E00AB277DD}" srcOrd="12" destOrd="0" presId="urn:microsoft.com/office/officeart/2008/layout/HorizontalMultiLevelHierarchy"/>
    <dgm:cxn modelId="{44F3EF5E-D35F-4D5A-A39B-6FD048F3662C}" type="presParOf" srcId="{093E5B01-32E1-480E-80FB-45E00AB277DD}" destId="{0D148838-F86F-4F39-AFC3-F8D819A71893}" srcOrd="0" destOrd="0" presId="urn:microsoft.com/office/officeart/2008/layout/HorizontalMultiLevelHierarchy"/>
    <dgm:cxn modelId="{5521F735-4816-4BFC-B606-F76E5C232263}" type="presParOf" srcId="{5F52339C-1876-4AA5-9724-D6A0AEF07916}" destId="{86CE278F-E15F-4CE1-9F64-9A7FA593BCC1}" srcOrd="13" destOrd="0" presId="urn:microsoft.com/office/officeart/2008/layout/HorizontalMultiLevelHierarchy"/>
    <dgm:cxn modelId="{0DA72CDF-4A92-4067-AC34-CBB5DB6D6DF8}" type="presParOf" srcId="{86CE278F-E15F-4CE1-9F64-9A7FA593BCC1}" destId="{F34F2A27-5E0E-4566-A294-4A30946D720F}" srcOrd="0" destOrd="0" presId="urn:microsoft.com/office/officeart/2008/layout/HorizontalMultiLevelHierarchy"/>
    <dgm:cxn modelId="{B69A25DD-C646-48B8-8D3B-BEF43A7653FC}" type="presParOf" srcId="{86CE278F-E15F-4CE1-9F64-9A7FA593BCC1}" destId="{F87DCFE3-597E-4A6E-82E4-9B8C6F6EEFD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EA7AEF-B3CD-44D3-80B9-382A7C24A95E}"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52D01396-3B71-407A-AC05-C43E15384A35}">
      <dgm:prSet phldrT="[Text]" custT="1"/>
      <dgm:spPr/>
      <dgm:t>
        <a:bodyPr/>
        <a:lstStyle/>
        <a:p>
          <a:r>
            <a:rPr lang="en-US" sz="3200" dirty="0">
              <a:latin typeface="Open Sans Light" pitchFamily="2" charset="0"/>
              <a:ea typeface="Open Sans Light" pitchFamily="2" charset="0"/>
              <a:cs typeface="Open Sans Light" pitchFamily="2" charset="0"/>
            </a:rPr>
            <a:t>Use effective body language</a:t>
          </a:r>
        </a:p>
      </dgm:t>
    </dgm:pt>
    <dgm:pt modelId="{4A76F29D-57B5-4727-9758-B91E0102D0F8}" type="parTrans" cxnId="{86350C4E-362C-4C80-91DE-A08AF7CE6D71}">
      <dgm:prSet/>
      <dgm:spPr/>
      <dgm:t>
        <a:bodyPr/>
        <a:lstStyle/>
        <a:p>
          <a:endParaRPr lang="en-US"/>
        </a:p>
      </dgm:t>
    </dgm:pt>
    <dgm:pt modelId="{C8BB79E1-2166-40D7-9843-34A824067CC4}" type="sibTrans" cxnId="{86350C4E-362C-4C80-91DE-A08AF7CE6D71}">
      <dgm:prSet/>
      <dgm:spPr/>
      <dgm:t>
        <a:bodyPr/>
        <a:lstStyle/>
        <a:p>
          <a:endParaRPr lang="en-US"/>
        </a:p>
      </dgm:t>
    </dgm:pt>
    <dgm:pt modelId="{FC0675EB-A2FE-4370-9694-41407CBC5C4A}">
      <dgm:prSet phldrT="[Text]" custT="1"/>
      <dgm:spPr/>
      <dgm:t>
        <a:bodyPr/>
        <a:lstStyle/>
        <a:p>
          <a:r>
            <a:rPr lang="en-US" sz="3200" dirty="0">
              <a:latin typeface="Open Sans Light" pitchFamily="2" charset="0"/>
              <a:ea typeface="Open Sans Light" pitchFamily="2" charset="0"/>
              <a:cs typeface="Open Sans Light" pitchFamily="2" charset="0"/>
            </a:rPr>
            <a:t>Communicate clearly</a:t>
          </a:r>
        </a:p>
      </dgm:t>
    </dgm:pt>
    <dgm:pt modelId="{4E00C87B-0111-42D6-AE4F-C7255E3DD27B}" type="sibTrans" cxnId="{2C2C1E7B-7C39-4720-82BD-5135D48213DA}">
      <dgm:prSet/>
      <dgm:spPr/>
      <dgm:t>
        <a:bodyPr/>
        <a:lstStyle/>
        <a:p>
          <a:endParaRPr lang="en-US"/>
        </a:p>
      </dgm:t>
    </dgm:pt>
    <dgm:pt modelId="{A8C69FB4-CC5D-4EDF-ACE5-AE90EA9750ED}" type="parTrans" cxnId="{2C2C1E7B-7C39-4720-82BD-5135D48213DA}">
      <dgm:prSet/>
      <dgm:spPr/>
      <dgm:t>
        <a:bodyPr/>
        <a:lstStyle/>
        <a:p>
          <a:endParaRPr lang="en-US"/>
        </a:p>
      </dgm:t>
    </dgm:pt>
    <dgm:pt modelId="{BD9E8BF9-59B7-4B92-B813-65AC0590228B}">
      <dgm:prSet phldrT="[Text]" custT="1"/>
      <dgm:spPr/>
      <dgm:t>
        <a:bodyPr/>
        <a:lstStyle/>
        <a:p>
          <a:r>
            <a:rPr lang="en-US" sz="3200" dirty="0">
              <a:latin typeface="Open Sans Light" pitchFamily="2" charset="0"/>
              <a:ea typeface="Open Sans Light" pitchFamily="2" charset="0"/>
              <a:cs typeface="Open Sans Light" pitchFamily="2" charset="0"/>
            </a:rPr>
            <a:t>Confirm understanding</a:t>
          </a:r>
        </a:p>
      </dgm:t>
    </dgm:pt>
    <dgm:pt modelId="{AC0F484D-C099-47DB-BDC1-98B5299A8516}" type="sibTrans" cxnId="{7E213FF6-DFFE-4553-A232-669C6B1524F5}">
      <dgm:prSet/>
      <dgm:spPr/>
      <dgm:t>
        <a:bodyPr/>
        <a:lstStyle/>
        <a:p>
          <a:endParaRPr lang="en-US"/>
        </a:p>
      </dgm:t>
    </dgm:pt>
    <dgm:pt modelId="{7F3FA952-B8F5-4E95-B252-24D05B6BDF98}" type="parTrans" cxnId="{7E213FF6-DFFE-4553-A232-669C6B1524F5}">
      <dgm:prSet/>
      <dgm:spPr/>
      <dgm:t>
        <a:bodyPr/>
        <a:lstStyle/>
        <a:p>
          <a:endParaRPr lang="en-US"/>
        </a:p>
      </dgm:t>
    </dgm:pt>
    <dgm:pt modelId="{DDA4EC9E-9B46-4915-BF08-2E8F8AAFDEBE}">
      <dgm:prSet phldrT="[Text]" custT="1"/>
      <dgm:spPr/>
      <dgm:t>
        <a:bodyPr/>
        <a:lstStyle/>
        <a:p>
          <a:r>
            <a:rPr lang="en-US" sz="3200" dirty="0">
              <a:latin typeface="Open Sans Light" pitchFamily="2" charset="0"/>
              <a:ea typeface="Open Sans Light" pitchFamily="2" charset="0"/>
              <a:cs typeface="Open Sans Light" pitchFamily="2" charset="0"/>
            </a:rPr>
            <a:t>Take turns</a:t>
          </a:r>
        </a:p>
      </dgm:t>
    </dgm:pt>
    <dgm:pt modelId="{4D7BBAD9-DF4C-4955-8A7B-DD84A8482C50}" type="sibTrans" cxnId="{8CEC117F-1BD2-487F-A0D8-88F557F5887D}">
      <dgm:prSet/>
      <dgm:spPr/>
      <dgm:t>
        <a:bodyPr/>
        <a:lstStyle/>
        <a:p>
          <a:endParaRPr lang="en-US"/>
        </a:p>
      </dgm:t>
    </dgm:pt>
    <dgm:pt modelId="{ECA76DD2-DA1C-42E7-8DFD-88BFE3AE6438}" type="parTrans" cxnId="{8CEC117F-1BD2-487F-A0D8-88F557F5887D}">
      <dgm:prSet/>
      <dgm:spPr/>
      <dgm:t>
        <a:bodyPr/>
        <a:lstStyle/>
        <a:p>
          <a:endParaRPr lang="en-US"/>
        </a:p>
      </dgm:t>
    </dgm:pt>
    <dgm:pt modelId="{A0CAC8DA-6D5C-4750-9FF0-1B5A003A2680}">
      <dgm:prSet phldrT="[Text]" custT="1"/>
      <dgm:spPr/>
      <dgm:t>
        <a:bodyPr/>
        <a:lstStyle/>
        <a:p>
          <a:r>
            <a:rPr lang="en-US" sz="3200" dirty="0">
              <a:latin typeface="Open Sans Light" pitchFamily="2" charset="0"/>
              <a:ea typeface="Open Sans Light" pitchFamily="2" charset="0"/>
              <a:cs typeface="Open Sans Light" pitchFamily="2" charset="0"/>
            </a:rPr>
            <a:t>Choose delivery method</a:t>
          </a:r>
        </a:p>
      </dgm:t>
    </dgm:pt>
    <dgm:pt modelId="{E9AC0367-AFA7-4A0B-8D3A-61A2B3256253}" type="sibTrans" cxnId="{9B38BA21-FEE7-41AD-932F-DAA432FF4FC6}">
      <dgm:prSet/>
      <dgm:spPr/>
      <dgm:t>
        <a:bodyPr/>
        <a:lstStyle/>
        <a:p>
          <a:endParaRPr lang="en-US"/>
        </a:p>
      </dgm:t>
    </dgm:pt>
    <dgm:pt modelId="{E2FB2840-2E0B-4F23-9571-D35C35361DB4}" type="parTrans" cxnId="{9B38BA21-FEE7-41AD-932F-DAA432FF4FC6}">
      <dgm:prSet/>
      <dgm:spPr/>
      <dgm:t>
        <a:bodyPr/>
        <a:lstStyle/>
        <a:p>
          <a:endParaRPr lang="en-US"/>
        </a:p>
      </dgm:t>
    </dgm:pt>
    <dgm:pt modelId="{707CE665-E8CE-435E-9434-51A260F7F6A5}">
      <dgm:prSet phldrT="[Text]" custT="1"/>
      <dgm:spPr/>
      <dgm:t>
        <a:bodyPr/>
        <a:lstStyle/>
        <a:p>
          <a:r>
            <a:rPr lang="en-US" sz="3200" dirty="0">
              <a:latin typeface="Open Sans Light" pitchFamily="2" charset="0"/>
              <a:ea typeface="Open Sans Light" pitchFamily="2" charset="0"/>
              <a:cs typeface="Open Sans Light" pitchFamily="2" charset="0"/>
            </a:rPr>
            <a:t>Actively listen</a:t>
          </a:r>
        </a:p>
      </dgm:t>
    </dgm:pt>
    <dgm:pt modelId="{E49332AD-F0C9-4CFB-ADD0-5BC4EA0FB69A}" type="sibTrans" cxnId="{FB3BDFB0-F705-42BE-B302-C87B39A8565F}">
      <dgm:prSet/>
      <dgm:spPr/>
      <dgm:t>
        <a:bodyPr/>
        <a:lstStyle/>
        <a:p>
          <a:endParaRPr lang="en-US"/>
        </a:p>
      </dgm:t>
    </dgm:pt>
    <dgm:pt modelId="{B57E8CE8-C839-484A-B678-403FDE1C567E}" type="parTrans" cxnId="{FB3BDFB0-F705-42BE-B302-C87B39A8565F}">
      <dgm:prSet/>
      <dgm:spPr/>
      <dgm:t>
        <a:bodyPr/>
        <a:lstStyle/>
        <a:p>
          <a:endParaRPr lang="en-US"/>
        </a:p>
      </dgm:t>
    </dgm:pt>
    <dgm:pt modelId="{6F5318A1-2A97-48F4-B9EE-78553B92E818}">
      <dgm:prSet phldrT="[Text]" custT="1"/>
      <dgm:spPr/>
      <dgm:t>
        <a:bodyPr/>
        <a:lstStyle/>
        <a:p>
          <a:r>
            <a:rPr lang="en-US" sz="3200" dirty="0">
              <a:latin typeface="Open Sans Light" pitchFamily="2" charset="0"/>
              <a:ea typeface="Open Sans Light" pitchFamily="2" charset="0"/>
              <a:cs typeface="Open Sans Light" pitchFamily="2" charset="0"/>
            </a:rPr>
            <a:t>Demonstrate self-awareness</a:t>
          </a:r>
        </a:p>
      </dgm:t>
    </dgm:pt>
    <dgm:pt modelId="{3209DEB7-25A5-4B22-8F94-8D0C79C5ADA3}" type="sibTrans" cxnId="{C46E70E1-3E94-4BA1-9D44-1B19735986FD}">
      <dgm:prSet/>
      <dgm:spPr/>
      <dgm:t>
        <a:bodyPr/>
        <a:lstStyle/>
        <a:p>
          <a:endParaRPr lang="en-US"/>
        </a:p>
      </dgm:t>
    </dgm:pt>
    <dgm:pt modelId="{6985B117-8B7B-4737-A678-E8DBD35A7CCE}" type="parTrans" cxnId="{C46E70E1-3E94-4BA1-9D44-1B19735986FD}">
      <dgm:prSet/>
      <dgm:spPr/>
      <dgm:t>
        <a:bodyPr/>
        <a:lstStyle/>
        <a:p>
          <a:endParaRPr lang="en-US"/>
        </a:p>
      </dgm:t>
    </dgm:pt>
    <dgm:pt modelId="{7D8C4711-D0BA-475A-9634-996687BC4CD0}" type="pres">
      <dgm:prSet presAssocID="{75EA7AEF-B3CD-44D3-80B9-382A7C24A95E}" presName="diagram" presStyleCnt="0">
        <dgm:presLayoutVars>
          <dgm:dir/>
          <dgm:resizeHandles val="exact"/>
        </dgm:presLayoutVars>
      </dgm:prSet>
      <dgm:spPr/>
    </dgm:pt>
    <dgm:pt modelId="{4006D20A-C082-4094-8160-86F8F8909FFD}" type="pres">
      <dgm:prSet presAssocID="{FC0675EB-A2FE-4370-9694-41407CBC5C4A}" presName="node" presStyleLbl="node1" presStyleIdx="0" presStyleCnt="7" custScaleX="142503" custLinFactNeighborX="-805" custLinFactNeighborY="6395">
        <dgm:presLayoutVars>
          <dgm:bulletEnabled val="1"/>
        </dgm:presLayoutVars>
      </dgm:prSet>
      <dgm:spPr/>
    </dgm:pt>
    <dgm:pt modelId="{927EB02F-F929-46F3-A0B8-6F10AF0E9DFB}" type="pres">
      <dgm:prSet presAssocID="{4E00C87B-0111-42D6-AE4F-C7255E3DD27B}" presName="sibTrans" presStyleCnt="0"/>
      <dgm:spPr/>
    </dgm:pt>
    <dgm:pt modelId="{6AD146A4-D048-40D2-BE91-41DA213D1298}" type="pres">
      <dgm:prSet presAssocID="{BD9E8BF9-59B7-4B92-B813-65AC0590228B}" presName="node" presStyleLbl="node1" presStyleIdx="1" presStyleCnt="7" custScaleX="142503" custLinFactNeighborX="-805" custLinFactNeighborY="6395">
        <dgm:presLayoutVars>
          <dgm:bulletEnabled val="1"/>
        </dgm:presLayoutVars>
      </dgm:prSet>
      <dgm:spPr/>
    </dgm:pt>
    <dgm:pt modelId="{09DD2EC2-35EC-4E2B-9E44-CF47FAC16802}" type="pres">
      <dgm:prSet presAssocID="{AC0F484D-C099-47DB-BDC1-98B5299A8516}" presName="sibTrans" presStyleCnt="0"/>
      <dgm:spPr/>
    </dgm:pt>
    <dgm:pt modelId="{595A3C68-7973-4E93-ADC1-F266CB15B61A}" type="pres">
      <dgm:prSet presAssocID="{DDA4EC9E-9B46-4915-BF08-2E8F8AAFDEBE}" presName="node" presStyleLbl="node1" presStyleIdx="2" presStyleCnt="7" custScaleX="142503" custLinFactNeighborX="-805" custLinFactNeighborY="6395">
        <dgm:presLayoutVars>
          <dgm:bulletEnabled val="1"/>
        </dgm:presLayoutVars>
      </dgm:prSet>
      <dgm:spPr/>
    </dgm:pt>
    <dgm:pt modelId="{0443AC08-7FC4-460A-AC42-99C01FD3AE35}" type="pres">
      <dgm:prSet presAssocID="{4D7BBAD9-DF4C-4955-8A7B-DD84A8482C50}" presName="sibTrans" presStyleCnt="0"/>
      <dgm:spPr/>
    </dgm:pt>
    <dgm:pt modelId="{FB9C5006-E5F1-425E-9B6F-58334D6C533F}" type="pres">
      <dgm:prSet presAssocID="{A0CAC8DA-6D5C-4750-9FF0-1B5A003A2680}" presName="node" presStyleLbl="node1" presStyleIdx="3" presStyleCnt="7" custScaleX="142503" custLinFactNeighborX="-805" custLinFactNeighborY="6395">
        <dgm:presLayoutVars>
          <dgm:bulletEnabled val="1"/>
        </dgm:presLayoutVars>
      </dgm:prSet>
      <dgm:spPr/>
    </dgm:pt>
    <dgm:pt modelId="{D23853AA-6D8A-4B4A-A2F9-3E1DC341977B}" type="pres">
      <dgm:prSet presAssocID="{E9AC0367-AFA7-4A0B-8D3A-61A2B3256253}" presName="sibTrans" presStyleCnt="0"/>
      <dgm:spPr/>
    </dgm:pt>
    <dgm:pt modelId="{AE13B61E-B6F5-4A73-B887-D35DD323C8C9}" type="pres">
      <dgm:prSet presAssocID="{707CE665-E8CE-435E-9434-51A260F7F6A5}" presName="node" presStyleLbl="node1" presStyleIdx="4" presStyleCnt="7" custScaleX="142503" custLinFactNeighborX="-805" custLinFactNeighborY="6395">
        <dgm:presLayoutVars>
          <dgm:bulletEnabled val="1"/>
        </dgm:presLayoutVars>
      </dgm:prSet>
      <dgm:spPr/>
    </dgm:pt>
    <dgm:pt modelId="{96D61CAF-8740-4D98-8004-C89CE7BF8D03}" type="pres">
      <dgm:prSet presAssocID="{E49332AD-F0C9-4CFB-ADD0-5BC4EA0FB69A}" presName="sibTrans" presStyleCnt="0"/>
      <dgm:spPr/>
    </dgm:pt>
    <dgm:pt modelId="{0BEBB2E1-B215-4EAF-98A4-21AA1530C44F}" type="pres">
      <dgm:prSet presAssocID="{6F5318A1-2A97-48F4-B9EE-78553B92E818}" presName="node" presStyleLbl="node1" presStyleIdx="5" presStyleCnt="7" custScaleX="142503" custLinFactNeighborX="-805" custLinFactNeighborY="6395">
        <dgm:presLayoutVars>
          <dgm:bulletEnabled val="1"/>
        </dgm:presLayoutVars>
      </dgm:prSet>
      <dgm:spPr/>
    </dgm:pt>
    <dgm:pt modelId="{3F7334B1-02D2-4B87-874C-20F2CA431F16}" type="pres">
      <dgm:prSet presAssocID="{3209DEB7-25A5-4B22-8F94-8D0C79C5ADA3}" presName="sibTrans" presStyleCnt="0"/>
      <dgm:spPr/>
    </dgm:pt>
    <dgm:pt modelId="{8B891D49-F1AC-4094-A34B-96B88DBEA859}" type="pres">
      <dgm:prSet presAssocID="{52D01396-3B71-407A-AC05-C43E15384A35}" presName="node" presStyleLbl="node1" presStyleIdx="6" presStyleCnt="7" custScaleX="142503" custLinFactNeighborX="-805" custLinFactNeighborY="6395">
        <dgm:presLayoutVars>
          <dgm:bulletEnabled val="1"/>
        </dgm:presLayoutVars>
      </dgm:prSet>
      <dgm:spPr/>
    </dgm:pt>
  </dgm:ptLst>
  <dgm:cxnLst>
    <dgm:cxn modelId="{C1342A01-1B9E-44B7-8875-C33FA089A780}" type="presOf" srcId="{BD9E8BF9-59B7-4B92-B813-65AC0590228B}" destId="{6AD146A4-D048-40D2-BE91-41DA213D1298}" srcOrd="0" destOrd="0" presId="urn:microsoft.com/office/officeart/2005/8/layout/default"/>
    <dgm:cxn modelId="{8BF8281F-1D08-4EA6-A448-B4BD7CE3F15D}" type="presOf" srcId="{6F5318A1-2A97-48F4-B9EE-78553B92E818}" destId="{0BEBB2E1-B215-4EAF-98A4-21AA1530C44F}" srcOrd="0" destOrd="0" presId="urn:microsoft.com/office/officeart/2005/8/layout/default"/>
    <dgm:cxn modelId="{9B38BA21-FEE7-41AD-932F-DAA432FF4FC6}" srcId="{75EA7AEF-B3CD-44D3-80B9-382A7C24A95E}" destId="{A0CAC8DA-6D5C-4750-9FF0-1B5A003A2680}" srcOrd="3" destOrd="0" parTransId="{E2FB2840-2E0B-4F23-9571-D35C35361DB4}" sibTransId="{E9AC0367-AFA7-4A0B-8D3A-61A2B3256253}"/>
    <dgm:cxn modelId="{406D8822-6950-4D9E-86DA-5132ADFCDD6F}" type="presOf" srcId="{FC0675EB-A2FE-4370-9694-41407CBC5C4A}" destId="{4006D20A-C082-4094-8160-86F8F8909FFD}" srcOrd="0" destOrd="0" presId="urn:microsoft.com/office/officeart/2005/8/layout/default"/>
    <dgm:cxn modelId="{6738312C-CB61-4EA2-BC5C-43FBEB845C4A}" type="presOf" srcId="{52D01396-3B71-407A-AC05-C43E15384A35}" destId="{8B891D49-F1AC-4094-A34B-96B88DBEA859}" srcOrd="0" destOrd="0" presId="urn:microsoft.com/office/officeart/2005/8/layout/default"/>
    <dgm:cxn modelId="{481C2341-E6B1-4140-A6BD-3A1C704875B1}" type="presOf" srcId="{DDA4EC9E-9B46-4915-BF08-2E8F8AAFDEBE}" destId="{595A3C68-7973-4E93-ADC1-F266CB15B61A}" srcOrd="0" destOrd="0" presId="urn:microsoft.com/office/officeart/2005/8/layout/default"/>
    <dgm:cxn modelId="{88D8D74B-3E4A-4470-885F-FA0D509551C8}" type="presOf" srcId="{707CE665-E8CE-435E-9434-51A260F7F6A5}" destId="{AE13B61E-B6F5-4A73-B887-D35DD323C8C9}" srcOrd="0" destOrd="0" presId="urn:microsoft.com/office/officeart/2005/8/layout/default"/>
    <dgm:cxn modelId="{86350C4E-362C-4C80-91DE-A08AF7CE6D71}" srcId="{75EA7AEF-B3CD-44D3-80B9-382A7C24A95E}" destId="{52D01396-3B71-407A-AC05-C43E15384A35}" srcOrd="6" destOrd="0" parTransId="{4A76F29D-57B5-4727-9758-B91E0102D0F8}" sibTransId="{C8BB79E1-2166-40D7-9843-34A824067CC4}"/>
    <dgm:cxn modelId="{2C2C1E7B-7C39-4720-82BD-5135D48213DA}" srcId="{75EA7AEF-B3CD-44D3-80B9-382A7C24A95E}" destId="{FC0675EB-A2FE-4370-9694-41407CBC5C4A}" srcOrd="0" destOrd="0" parTransId="{A8C69FB4-CC5D-4EDF-ACE5-AE90EA9750ED}" sibTransId="{4E00C87B-0111-42D6-AE4F-C7255E3DD27B}"/>
    <dgm:cxn modelId="{8CEC117F-1BD2-487F-A0D8-88F557F5887D}" srcId="{75EA7AEF-B3CD-44D3-80B9-382A7C24A95E}" destId="{DDA4EC9E-9B46-4915-BF08-2E8F8AAFDEBE}" srcOrd="2" destOrd="0" parTransId="{ECA76DD2-DA1C-42E7-8DFD-88BFE3AE6438}" sibTransId="{4D7BBAD9-DF4C-4955-8A7B-DD84A8482C50}"/>
    <dgm:cxn modelId="{BC121385-A5E6-4903-BBE7-9A69C0F324E7}" type="presOf" srcId="{75EA7AEF-B3CD-44D3-80B9-382A7C24A95E}" destId="{7D8C4711-D0BA-475A-9634-996687BC4CD0}" srcOrd="0" destOrd="0" presId="urn:microsoft.com/office/officeart/2005/8/layout/default"/>
    <dgm:cxn modelId="{B7BC238D-AF65-45B5-AA75-40B43ACE2B0D}" type="presOf" srcId="{A0CAC8DA-6D5C-4750-9FF0-1B5A003A2680}" destId="{FB9C5006-E5F1-425E-9B6F-58334D6C533F}" srcOrd="0" destOrd="0" presId="urn:microsoft.com/office/officeart/2005/8/layout/default"/>
    <dgm:cxn modelId="{FB3BDFB0-F705-42BE-B302-C87B39A8565F}" srcId="{75EA7AEF-B3CD-44D3-80B9-382A7C24A95E}" destId="{707CE665-E8CE-435E-9434-51A260F7F6A5}" srcOrd="4" destOrd="0" parTransId="{B57E8CE8-C839-484A-B678-403FDE1C567E}" sibTransId="{E49332AD-F0C9-4CFB-ADD0-5BC4EA0FB69A}"/>
    <dgm:cxn modelId="{C46E70E1-3E94-4BA1-9D44-1B19735986FD}" srcId="{75EA7AEF-B3CD-44D3-80B9-382A7C24A95E}" destId="{6F5318A1-2A97-48F4-B9EE-78553B92E818}" srcOrd="5" destOrd="0" parTransId="{6985B117-8B7B-4737-A678-E8DBD35A7CCE}" sibTransId="{3209DEB7-25A5-4B22-8F94-8D0C79C5ADA3}"/>
    <dgm:cxn modelId="{7E213FF6-DFFE-4553-A232-669C6B1524F5}" srcId="{75EA7AEF-B3CD-44D3-80B9-382A7C24A95E}" destId="{BD9E8BF9-59B7-4B92-B813-65AC0590228B}" srcOrd="1" destOrd="0" parTransId="{7F3FA952-B8F5-4E95-B252-24D05B6BDF98}" sibTransId="{AC0F484D-C099-47DB-BDC1-98B5299A8516}"/>
    <dgm:cxn modelId="{29BC487F-60B4-4461-A311-9FD1C4A5DD95}" type="presParOf" srcId="{7D8C4711-D0BA-475A-9634-996687BC4CD0}" destId="{4006D20A-C082-4094-8160-86F8F8909FFD}" srcOrd="0" destOrd="0" presId="urn:microsoft.com/office/officeart/2005/8/layout/default"/>
    <dgm:cxn modelId="{5686ED02-A7E2-4509-94A8-9CE2DC4F6A9B}" type="presParOf" srcId="{7D8C4711-D0BA-475A-9634-996687BC4CD0}" destId="{927EB02F-F929-46F3-A0B8-6F10AF0E9DFB}" srcOrd="1" destOrd="0" presId="urn:microsoft.com/office/officeart/2005/8/layout/default"/>
    <dgm:cxn modelId="{4B23378B-6613-4A69-8DF3-68AB6214B07F}" type="presParOf" srcId="{7D8C4711-D0BA-475A-9634-996687BC4CD0}" destId="{6AD146A4-D048-40D2-BE91-41DA213D1298}" srcOrd="2" destOrd="0" presId="urn:microsoft.com/office/officeart/2005/8/layout/default"/>
    <dgm:cxn modelId="{46C9B97E-0151-4548-AC97-6B21C50A592A}" type="presParOf" srcId="{7D8C4711-D0BA-475A-9634-996687BC4CD0}" destId="{09DD2EC2-35EC-4E2B-9E44-CF47FAC16802}" srcOrd="3" destOrd="0" presId="urn:microsoft.com/office/officeart/2005/8/layout/default"/>
    <dgm:cxn modelId="{F7F4B3B9-0513-4346-AB08-E9F730CF65E1}" type="presParOf" srcId="{7D8C4711-D0BA-475A-9634-996687BC4CD0}" destId="{595A3C68-7973-4E93-ADC1-F266CB15B61A}" srcOrd="4" destOrd="0" presId="urn:microsoft.com/office/officeart/2005/8/layout/default"/>
    <dgm:cxn modelId="{764F22EC-0512-4825-84D0-C796FD4F880F}" type="presParOf" srcId="{7D8C4711-D0BA-475A-9634-996687BC4CD0}" destId="{0443AC08-7FC4-460A-AC42-99C01FD3AE35}" srcOrd="5" destOrd="0" presId="urn:microsoft.com/office/officeart/2005/8/layout/default"/>
    <dgm:cxn modelId="{ED110294-8CA8-466A-9FE2-38AD33D92487}" type="presParOf" srcId="{7D8C4711-D0BA-475A-9634-996687BC4CD0}" destId="{FB9C5006-E5F1-425E-9B6F-58334D6C533F}" srcOrd="6" destOrd="0" presId="urn:microsoft.com/office/officeart/2005/8/layout/default"/>
    <dgm:cxn modelId="{CF46E886-5D07-4A0E-8DA0-A4BA01E2817C}" type="presParOf" srcId="{7D8C4711-D0BA-475A-9634-996687BC4CD0}" destId="{D23853AA-6D8A-4B4A-A2F9-3E1DC341977B}" srcOrd="7" destOrd="0" presId="urn:microsoft.com/office/officeart/2005/8/layout/default"/>
    <dgm:cxn modelId="{A51AD25D-6C28-4918-B971-F7557C4968C9}" type="presParOf" srcId="{7D8C4711-D0BA-475A-9634-996687BC4CD0}" destId="{AE13B61E-B6F5-4A73-B887-D35DD323C8C9}" srcOrd="8" destOrd="0" presId="urn:microsoft.com/office/officeart/2005/8/layout/default"/>
    <dgm:cxn modelId="{726FEAB9-9BA2-4E2C-88FD-7E6DC8447034}" type="presParOf" srcId="{7D8C4711-D0BA-475A-9634-996687BC4CD0}" destId="{96D61CAF-8740-4D98-8004-C89CE7BF8D03}" srcOrd="9" destOrd="0" presId="urn:microsoft.com/office/officeart/2005/8/layout/default"/>
    <dgm:cxn modelId="{D898F3E9-B30F-4CF2-A1A1-C9BD918CB986}" type="presParOf" srcId="{7D8C4711-D0BA-475A-9634-996687BC4CD0}" destId="{0BEBB2E1-B215-4EAF-98A4-21AA1530C44F}" srcOrd="10" destOrd="0" presId="urn:microsoft.com/office/officeart/2005/8/layout/default"/>
    <dgm:cxn modelId="{8E020DEE-6850-4FEE-B825-ECAFFFA3AD4E}" type="presParOf" srcId="{7D8C4711-D0BA-475A-9634-996687BC4CD0}" destId="{3F7334B1-02D2-4B87-874C-20F2CA431F16}" srcOrd="11" destOrd="0" presId="urn:microsoft.com/office/officeart/2005/8/layout/default"/>
    <dgm:cxn modelId="{7B3B3A69-666A-4ABE-B1A8-ACB6CFAE51CC}" type="presParOf" srcId="{7D8C4711-D0BA-475A-9634-996687BC4CD0}" destId="{8B891D49-F1AC-4094-A34B-96B88DBEA85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BC843E-C466-4C48-B5D3-71F4E0717267}" type="doc">
      <dgm:prSet loTypeId="urn:microsoft.com/office/officeart/2005/8/layout/radial4" loCatId="relationship" qsTypeId="urn:microsoft.com/office/officeart/2005/8/quickstyle/simple1" qsCatId="simple" csTypeId="urn:microsoft.com/office/officeart/2005/8/colors/colorful4" csCatId="colorful" phldr="1"/>
      <dgm:spPr/>
    </dgm:pt>
    <dgm:pt modelId="{EC933ABC-EF6E-4796-8A67-05E8326A3823}">
      <dgm:prSet phldrT="[Text]" custT="1"/>
      <dgm:spPr>
        <a:solidFill>
          <a:schemeClr val="accent1"/>
        </a:solidFill>
      </dgm:spPr>
      <dgm:t>
        <a:bodyPr/>
        <a:lstStyle/>
        <a:p>
          <a:r>
            <a:rPr lang="en-US" sz="3600" b="1" dirty="0">
              <a:latin typeface="Oswald" panose="00000500000000000000" pitchFamily="2" charset="0"/>
              <a:ea typeface="Open Sans Light" pitchFamily="2" charset="0"/>
              <a:cs typeface="Open Sans Light" pitchFamily="2" charset="0"/>
            </a:rPr>
            <a:t>Enemies of Teamwork</a:t>
          </a:r>
        </a:p>
      </dgm:t>
    </dgm:pt>
    <dgm:pt modelId="{E7054326-5B40-4E8F-A181-3779D2FDF917}" type="parTrans" cxnId="{86354BEA-2F8E-4A90-A407-185387BE2BDB}">
      <dgm:prSet/>
      <dgm:spPr/>
      <dgm:t>
        <a:bodyPr/>
        <a:lstStyle/>
        <a:p>
          <a:endParaRPr lang="en-US"/>
        </a:p>
      </dgm:t>
    </dgm:pt>
    <dgm:pt modelId="{B7CAA4A6-C7C0-4DCE-9F95-44DB57B0DBCB}" type="sibTrans" cxnId="{86354BEA-2F8E-4A90-A407-185387BE2BDB}">
      <dgm:prSet/>
      <dgm:spPr/>
      <dgm:t>
        <a:bodyPr/>
        <a:lstStyle/>
        <a:p>
          <a:endParaRPr lang="en-US"/>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Avoidance of accountability</a:t>
          </a:r>
        </a:p>
      </dgm:t>
    </dgm:pt>
    <dgm:pt modelId="{AC7AA6DD-54A4-4ECC-A726-E6B0DC74217E}" type="parTrans" cxnId="{5AF4D284-35C0-4742-8699-5CE004411F6A}">
      <dgm:prSet/>
      <dgm:spPr/>
      <dgm:t>
        <a:bodyPr/>
        <a:lstStyle/>
        <a:p>
          <a:endParaRPr lang="en-US" sz="3200">
            <a:latin typeface="Open Sans Light" pitchFamily="2" charset="0"/>
            <a:ea typeface="Open Sans Light" pitchFamily="2" charset="0"/>
            <a:cs typeface="Open Sans Light" pitchFamily="2" charset="0"/>
          </a:endParaRPr>
        </a:p>
      </dgm:t>
    </dgm:pt>
    <dgm:pt modelId="{6DCAF6BF-4D2B-4042-A9C8-E2F292AA4EFC}" type="sibTrans" cxnId="{5AF4D284-35C0-4742-8699-5CE004411F6A}">
      <dgm:prSet/>
      <dgm:spPr/>
      <dgm:t>
        <a:bodyPr/>
        <a:lstStyle/>
        <a:p>
          <a:endParaRPr lang="en-US"/>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Absence of trust</a:t>
          </a:r>
        </a:p>
      </dgm:t>
    </dgm:pt>
    <dgm:pt modelId="{8D89C621-E673-427F-8E6C-ABBA90E44DBA}" type="parTrans" cxnId="{0962E86B-2435-40EF-B572-6B81F0CBC134}">
      <dgm:prSet/>
      <dgm:spPr/>
      <dgm:t>
        <a:bodyPr/>
        <a:lstStyle/>
        <a:p>
          <a:endParaRPr lang="en-US" sz="3200">
            <a:latin typeface="Open Sans Light" pitchFamily="2" charset="0"/>
            <a:ea typeface="Open Sans Light" pitchFamily="2" charset="0"/>
            <a:cs typeface="Open Sans Light" pitchFamily="2" charset="0"/>
          </a:endParaRPr>
        </a:p>
      </dgm:t>
    </dgm:pt>
    <dgm:pt modelId="{5103369C-B9C2-4BA3-AD99-349A72449B8E}" type="sibTrans" cxnId="{0962E86B-2435-40EF-B572-6B81F0CBC134}">
      <dgm:prSet/>
      <dgm:spPr/>
      <dgm:t>
        <a:bodyPr/>
        <a:lstStyle/>
        <a:p>
          <a:endParaRPr lang="en-US"/>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Fear of conflict</a:t>
          </a:r>
        </a:p>
      </dgm:t>
    </dgm:pt>
    <dgm:pt modelId="{DFC94BC2-120F-4735-B012-7207E2A0DFC2}" type="parTrans" cxnId="{95CE9149-8B9C-40CD-83AB-0143568621ED}">
      <dgm:prSet/>
      <dgm:spPr/>
      <dgm:t>
        <a:bodyPr/>
        <a:lstStyle/>
        <a:p>
          <a:endParaRPr lang="en-US" sz="3200">
            <a:latin typeface="Open Sans Light" pitchFamily="2" charset="0"/>
            <a:ea typeface="Open Sans Light" pitchFamily="2" charset="0"/>
            <a:cs typeface="Open Sans Light" pitchFamily="2" charset="0"/>
          </a:endParaRPr>
        </a:p>
      </dgm:t>
    </dgm:pt>
    <dgm:pt modelId="{6AE822C7-C32B-437B-9758-87441395A82D}" type="sibTrans" cxnId="{95CE9149-8B9C-40CD-83AB-0143568621ED}">
      <dgm:prSet/>
      <dgm:spPr/>
      <dgm:t>
        <a:bodyPr/>
        <a:lstStyle/>
        <a:p>
          <a:endParaRPr lang="en-US"/>
        </a:p>
      </dgm:t>
    </dgm:pt>
    <dgm:pt modelId="{B01B7B86-BC88-41AF-97AD-2C449E1D9253}">
      <dgm:prSet phldrT="[Text]" custT="1"/>
      <dgm:spPr/>
      <dgm:t>
        <a:bodyPr/>
        <a:lstStyle/>
        <a:p>
          <a:r>
            <a:rPr lang="en-US" sz="3200" b="1" dirty="0">
              <a:latin typeface="Open Sans Light" pitchFamily="2" charset="0"/>
              <a:ea typeface="Open Sans Light" pitchFamily="2" charset="0"/>
              <a:cs typeface="Open Sans Light" pitchFamily="2" charset="0"/>
            </a:rPr>
            <a:t>Inattention to results</a:t>
          </a:r>
        </a:p>
      </dgm:t>
    </dgm:pt>
    <dgm:pt modelId="{568E0034-3D27-42D0-A600-C08237D989B0}" type="parTrans" cxnId="{47A2A126-00C8-4398-83E9-0F9650541524}">
      <dgm:prSet/>
      <dgm:spPr/>
      <dgm:t>
        <a:bodyPr/>
        <a:lstStyle/>
        <a:p>
          <a:endParaRPr lang="en-US" sz="3200">
            <a:latin typeface="Open Sans Light" pitchFamily="2" charset="0"/>
            <a:ea typeface="Open Sans Light" pitchFamily="2" charset="0"/>
            <a:cs typeface="Open Sans Light" pitchFamily="2" charset="0"/>
          </a:endParaRPr>
        </a:p>
      </dgm:t>
    </dgm:pt>
    <dgm:pt modelId="{52F1AA76-32AB-464B-8463-AC97B6DC06DE}" type="sibTrans" cxnId="{47A2A126-00C8-4398-83E9-0F9650541524}">
      <dgm:prSet/>
      <dgm:spPr/>
      <dgm:t>
        <a:bodyPr/>
        <a:lstStyle/>
        <a:p>
          <a:endParaRPr lang="en-US"/>
        </a:p>
      </dgm:t>
    </dgm:pt>
    <dgm:pt modelId="{EFB2B029-A5DF-4543-8719-9E202837CDA9}">
      <dgm:prSet phldrT="[Text]" custT="1"/>
      <dgm:spPr/>
      <dgm:t>
        <a:bodyPr/>
        <a:lstStyle/>
        <a:p>
          <a:r>
            <a:rPr lang="en-US" sz="3200" b="1" dirty="0">
              <a:latin typeface="Open Sans Light" pitchFamily="2" charset="0"/>
              <a:ea typeface="Open Sans Light" pitchFamily="2" charset="0"/>
              <a:cs typeface="Open Sans Light" pitchFamily="2" charset="0"/>
            </a:rPr>
            <a:t>Lack of commitment</a:t>
          </a:r>
        </a:p>
      </dgm:t>
    </dgm:pt>
    <dgm:pt modelId="{84B57A05-D4D5-43C4-A945-6FC941480434}" type="parTrans" cxnId="{79F87CEF-DB6C-4105-94C3-1607309D1AE1}">
      <dgm:prSet/>
      <dgm:spPr/>
      <dgm:t>
        <a:bodyPr/>
        <a:lstStyle/>
        <a:p>
          <a:endParaRPr lang="en-US"/>
        </a:p>
      </dgm:t>
    </dgm:pt>
    <dgm:pt modelId="{19903868-3F80-419A-973E-A0F71D29F508}" type="sibTrans" cxnId="{79F87CEF-DB6C-4105-94C3-1607309D1AE1}">
      <dgm:prSet/>
      <dgm:spPr/>
      <dgm:t>
        <a:bodyPr/>
        <a:lstStyle/>
        <a:p>
          <a:endParaRPr lang="en-US"/>
        </a:p>
      </dgm:t>
    </dgm:pt>
    <dgm:pt modelId="{DD985810-7B5A-45C2-80BD-B8F5031C1A19}" type="pres">
      <dgm:prSet presAssocID="{33BC843E-C466-4C48-B5D3-71F4E0717267}" presName="cycle" presStyleCnt="0">
        <dgm:presLayoutVars>
          <dgm:chMax val="1"/>
          <dgm:dir/>
          <dgm:animLvl val="ctr"/>
          <dgm:resizeHandles val="exact"/>
        </dgm:presLayoutVars>
      </dgm:prSet>
      <dgm:spPr/>
    </dgm:pt>
    <dgm:pt modelId="{B5CEEF4B-0349-47CB-A64F-B146D01B0564}" type="pres">
      <dgm:prSet presAssocID="{EC933ABC-EF6E-4796-8A67-05E8326A3823}" presName="centerShape" presStyleLbl="node0" presStyleIdx="0" presStyleCnt="1" custScaleX="127806" custScaleY="122426"/>
      <dgm:spPr/>
    </dgm:pt>
    <dgm:pt modelId="{C853678E-E76B-48FB-9FC0-A9ACD0259FF2}" type="pres">
      <dgm:prSet presAssocID="{568E0034-3D27-42D0-A600-C08237D989B0}" presName="parTrans" presStyleLbl="bgSibTrans2D1" presStyleIdx="0" presStyleCnt="5"/>
      <dgm:spPr/>
    </dgm:pt>
    <dgm:pt modelId="{862C3D3D-A98D-4FEC-8AC1-3E2DC155740A}" type="pres">
      <dgm:prSet presAssocID="{B01B7B86-BC88-41AF-97AD-2C449E1D9253}" presName="node" presStyleLbl="node1" presStyleIdx="0" presStyleCnt="5" custScaleX="132506" custRadScaleRad="109394">
        <dgm:presLayoutVars>
          <dgm:bulletEnabled val="1"/>
        </dgm:presLayoutVars>
      </dgm:prSet>
      <dgm:spPr/>
    </dgm:pt>
    <dgm:pt modelId="{EE3CACBE-B0BD-4A87-A802-BFBD570B63A6}" type="pres">
      <dgm:prSet presAssocID="{AC7AA6DD-54A4-4ECC-A726-E6B0DC74217E}" presName="parTrans" presStyleLbl="bgSibTrans2D1" presStyleIdx="1" presStyleCnt="5"/>
      <dgm:spPr/>
    </dgm:pt>
    <dgm:pt modelId="{1AC573B4-1C1D-466F-B906-AF06BCEAE301}" type="pres">
      <dgm:prSet presAssocID="{D1C1D987-CDDE-4A04-945C-3F6C0517E766}" presName="node" presStyleLbl="node1" presStyleIdx="1" presStyleCnt="5" custScaleX="132506" custRadScaleRad="112108" custRadScaleInc="-25542">
        <dgm:presLayoutVars>
          <dgm:bulletEnabled val="1"/>
        </dgm:presLayoutVars>
      </dgm:prSet>
      <dgm:spPr/>
    </dgm:pt>
    <dgm:pt modelId="{CE262510-C0E1-4E8B-8359-EBDA49F86027}" type="pres">
      <dgm:prSet presAssocID="{DFC94BC2-120F-4735-B012-7207E2A0DFC2}" presName="parTrans" presStyleLbl="bgSibTrans2D1" presStyleIdx="2" presStyleCnt="5"/>
      <dgm:spPr/>
    </dgm:pt>
    <dgm:pt modelId="{D08D9197-F990-459C-8F49-FFCC36653356}" type="pres">
      <dgm:prSet presAssocID="{37D241C7-C232-4142-BE2C-C5FB2F4D0E14}" presName="node" presStyleLbl="node1" presStyleIdx="2" presStyleCnt="5" custScaleX="132506" custRadScaleRad="99147" custRadScaleInc="702">
        <dgm:presLayoutVars>
          <dgm:bulletEnabled val="1"/>
        </dgm:presLayoutVars>
      </dgm:prSet>
      <dgm:spPr/>
    </dgm:pt>
    <dgm:pt modelId="{9EF88EE0-A7DE-4DB3-BB2E-49554962C4F6}" type="pres">
      <dgm:prSet presAssocID="{8D89C621-E673-427F-8E6C-ABBA90E44DBA}" presName="parTrans" presStyleLbl="bgSibTrans2D1" presStyleIdx="3" presStyleCnt="5"/>
      <dgm:spPr/>
    </dgm:pt>
    <dgm:pt modelId="{E44EEF5E-2B33-493F-9672-650283587750}" type="pres">
      <dgm:prSet presAssocID="{D9D9027A-A43F-41F0-A515-0895C6EA6CFC}" presName="node" presStyleLbl="node1" presStyleIdx="3" presStyleCnt="5" custScaleX="132506" custRadScaleRad="121557" custRadScaleInc="24875">
        <dgm:presLayoutVars>
          <dgm:bulletEnabled val="1"/>
        </dgm:presLayoutVars>
      </dgm:prSet>
      <dgm:spPr/>
    </dgm:pt>
    <dgm:pt modelId="{A07E3628-A785-4F77-9A2E-A8EB78261316}" type="pres">
      <dgm:prSet presAssocID="{84B57A05-D4D5-43C4-A945-6FC941480434}" presName="parTrans" presStyleLbl="bgSibTrans2D1" presStyleIdx="4" presStyleCnt="5"/>
      <dgm:spPr/>
    </dgm:pt>
    <dgm:pt modelId="{81DA2544-B55B-467C-8B79-1ADF5952852F}" type="pres">
      <dgm:prSet presAssocID="{EFB2B029-A5DF-4543-8719-9E202837CDA9}" presName="node" presStyleLbl="node1" presStyleIdx="4" presStyleCnt="5" custScaleX="132506" custRadScaleRad="110254" custRadScaleInc="1644">
        <dgm:presLayoutVars>
          <dgm:bulletEnabled val="1"/>
        </dgm:presLayoutVars>
      </dgm:prSet>
      <dgm:spPr/>
    </dgm:pt>
  </dgm:ptLst>
  <dgm:cxnLst>
    <dgm:cxn modelId="{33659D00-E1B3-4E1D-80C2-04418B2AB2A7}" type="presOf" srcId="{B01B7B86-BC88-41AF-97AD-2C449E1D9253}" destId="{862C3D3D-A98D-4FEC-8AC1-3E2DC155740A}" srcOrd="0" destOrd="0" presId="urn:microsoft.com/office/officeart/2005/8/layout/radial4"/>
    <dgm:cxn modelId="{47A2A126-00C8-4398-83E9-0F9650541524}" srcId="{EC933ABC-EF6E-4796-8A67-05E8326A3823}" destId="{B01B7B86-BC88-41AF-97AD-2C449E1D9253}" srcOrd="0" destOrd="0" parTransId="{568E0034-3D27-42D0-A600-C08237D989B0}" sibTransId="{52F1AA76-32AB-464B-8463-AC97B6DC06DE}"/>
    <dgm:cxn modelId="{2C5B1835-9BDD-4481-9FD2-195D4A9184F6}" type="presOf" srcId="{DFC94BC2-120F-4735-B012-7207E2A0DFC2}" destId="{CE262510-C0E1-4E8B-8359-EBDA49F86027}" srcOrd="0" destOrd="0" presId="urn:microsoft.com/office/officeart/2005/8/layout/radial4"/>
    <dgm:cxn modelId="{59474D64-B96E-43BF-AE6C-748BAA0AD5B0}" type="presOf" srcId="{568E0034-3D27-42D0-A600-C08237D989B0}" destId="{C853678E-E76B-48FB-9FC0-A9ACD0259FF2}" srcOrd="0" destOrd="0" presId="urn:microsoft.com/office/officeart/2005/8/layout/radial4"/>
    <dgm:cxn modelId="{95CE9149-8B9C-40CD-83AB-0143568621ED}" srcId="{EC933ABC-EF6E-4796-8A67-05E8326A3823}" destId="{37D241C7-C232-4142-BE2C-C5FB2F4D0E14}" srcOrd="2" destOrd="0" parTransId="{DFC94BC2-120F-4735-B012-7207E2A0DFC2}" sibTransId="{6AE822C7-C32B-437B-9758-87441395A82D}"/>
    <dgm:cxn modelId="{0962E86B-2435-40EF-B572-6B81F0CBC134}" srcId="{EC933ABC-EF6E-4796-8A67-05E8326A3823}" destId="{D9D9027A-A43F-41F0-A515-0895C6EA6CFC}" srcOrd="3" destOrd="0" parTransId="{8D89C621-E673-427F-8E6C-ABBA90E44DBA}" sibTransId="{5103369C-B9C2-4BA3-AD99-349A72449B8E}"/>
    <dgm:cxn modelId="{CBB75C4F-6B74-44C7-927D-0B81CDF1795D}" type="presOf" srcId="{D1C1D987-CDDE-4A04-945C-3F6C0517E766}" destId="{1AC573B4-1C1D-466F-B906-AF06BCEAE301}" srcOrd="0" destOrd="0" presId="urn:microsoft.com/office/officeart/2005/8/layout/radial4"/>
    <dgm:cxn modelId="{5376C170-EEF9-479C-A62F-2798F967901F}" type="presOf" srcId="{EFB2B029-A5DF-4543-8719-9E202837CDA9}" destId="{81DA2544-B55B-467C-8B79-1ADF5952852F}" srcOrd="0" destOrd="0" presId="urn:microsoft.com/office/officeart/2005/8/layout/radial4"/>
    <dgm:cxn modelId="{B7FB2380-4AF8-4A6B-8F1E-99B864AA04BB}" type="presOf" srcId="{D9D9027A-A43F-41F0-A515-0895C6EA6CFC}" destId="{E44EEF5E-2B33-493F-9672-650283587750}" srcOrd="0" destOrd="0" presId="urn:microsoft.com/office/officeart/2005/8/layout/radial4"/>
    <dgm:cxn modelId="{5AF4D284-35C0-4742-8699-5CE004411F6A}" srcId="{EC933ABC-EF6E-4796-8A67-05E8326A3823}" destId="{D1C1D987-CDDE-4A04-945C-3F6C0517E766}" srcOrd="1" destOrd="0" parTransId="{AC7AA6DD-54A4-4ECC-A726-E6B0DC74217E}" sibTransId="{6DCAF6BF-4D2B-4042-A9C8-E2F292AA4EFC}"/>
    <dgm:cxn modelId="{666B7D9A-AE69-43CF-91A3-4EB5CC524CD0}" type="presOf" srcId="{8D89C621-E673-427F-8E6C-ABBA90E44DBA}" destId="{9EF88EE0-A7DE-4DB3-BB2E-49554962C4F6}" srcOrd="0" destOrd="0" presId="urn:microsoft.com/office/officeart/2005/8/layout/radial4"/>
    <dgm:cxn modelId="{6A64F4AD-2282-4C27-A0AE-8192368C5EB4}" type="presOf" srcId="{33BC843E-C466-4C48-B5D3-71F4E0717267}" destId="{DD985810-7B5A-45C2-80BD-B8F5031C1A19}" srcOrd="0" destOrd="0" presId="urn:microsoft.com/office/officeart/2005/8/layout/radial4"/>
    <dgm:cxn modelId="{429C32B0-FF4C-42C2-ABBB-B9DA4F9C5C0B}" type="presOf" srcId="{84B57A05-D4D5-43C4-A945-6FC941480434}" destId="{A07E3628-A785-4F77-9A2E-A8EB78261316}" srcOrd="0" destOrd="0" presId="urn:microsoft.com/office/officeart/2005/8/layout/radial4"/>
    <dgm:cxn modelId="{3D989FB3-2F35-4E05-8BE2-0393589B8010}" type="presOf" srcId="{AC7AA6DD-54A4-4ECC-A726-E6B0DC74217E}" destId="{EE3CACBE-B0BD-4A87-A802-BFBD570B63A6}" srcOrd="0" destOrd="0" presId="urn:microsoft.com/office/officeart/2005/8/layout/radial4"/>
    <dgm:cxn modelId="{1514E1BC-E380-499A-8DEB-030EB26D7A60}" type="presOf" srcId="{37D241C7-C232-4142-BE2C-C5FB2F4D0E14}" destId="{D08D9197-F990-459C-8F49-FFCC36653356}" srcOrd="0" destOrd="0" presId="urn:microsoft.com/office/officeart/2005/8/layout/radial4"/>
    <dgm:cxn modelId="{2B9BF9D2-DFC8-41F3-8075-4B2D32CAA5FD}" type="presOf" srcId="{EC933ABC-EF6E-4796-8A67-05E8326A3823}" destId="{B5CEEF4B-0349-47CB-A64F-B146D01B0564}" srcOrd="0" destOrd="0" presId="urn:microsoft.com/office/officeart/2005/8/layout/radial4"/>
    <dgm:cxn modelId="{86354BEA-2F8E-4A90-A407-185387BE2BDB}" srcId="{33BC843E-C466-4C48-B5D3-71F4E0717267}" destId="{EC933ABC-EF6E-4796-8A67-05E8326A3823}" srcOrd="0" destOrd="0" parTransId="{E7054326-5B40-4E8F-A181-3779D2FDF917}" sibTransId="{B7CAA4A6-C7C0-4DCE-9F95-44DB57B0DBCB}"/>
    <dgm:cxn modelId="{79F87CEF-DB6C-4105-94C3-1607309D1AE1}" srcId="{EC933ABC-EF6E-4796-8A67-05E8326A3823}" destId="{EFB2B029-A5DF-4543-8719-9E202837CDA9}" srcOrd="4" destOrd="0" parTransId="{84B57A05-D4D5-43C4-A945-6FC941480434}" sibTransId="{19903868-3F80-419A-973E-A0F71D29F508}"/>
    <dgm:cxn modelId="{02D08419-0AD2-4613-97FA-F0A6131305FA}" type="presParOf" srcId="{DD985810-7B5A-45C2-80BD-B8F5031C1A19}" destId="{B5CEEF4B-0349-47CB-A64F-B146D01B0564}" srcOrd="0" destOrd="0" presId="urn:microsoft.com/office/officeart/2005/8/layout/radial4"/>
    <dgm:cxn modelId="{AE43372F-3A36-4093-BCA3-1A4C83DDA9BD}" type="presParOf" srcId="{DD985810-7B5A-45C2-80BD-B8F5031C1A19}" destId="{C853678E-E76B-48FB-9FC0-A9ACD0259FF2}" srcOrd="1" destOrd="0" presId="urn:microsoft.com/office/officeart/2005/8/layout/radial4"/>
    <dgm:cxn modelId="{10BF7FC9-4324-478F-A5AF-B0F535929647}" type="presParOf" srcId="{DD985810-7B5A-45C2-80BD-B8F5031C1A19}" destId="{862C3D3D-A98D-4FEC-8AC1-3E2DC155740A}" srcOrd="2" destOrd="0" presId="urn:microsoft.com/office/officeart/2005/8/layout/radial4"/>
    <dgm:cxn modelId="{8C971F24-6C9A-4408-B0E2-077379ABB146}" type="presParOf" srcId="{DD985810-7B5A-45C2-80BD-B8F5031C1A19}" destId="{EE3CACBE-B0BD-4A87-A802-BFBD570B63A6}" srcOrd="3" destOrd="0" presId="urn:microsoft.com/office/officeart/2005/8/layout/radial4"/>
    <dgm:cxn modelId="{D640ABDC-2F18-4A36-B505-47A5DC81FEA9}" type="presParOf" srcId="{DD985810-7B5A-45C2-80BD-B8F5031C1A19}" destId="{1AC573B4-1C1D-466F-B906-AF06BCEAE301}" srcOrd="4" destOrd="0" presId="urn:microsoft.com/office/officeart/2005/8/layout/radial4"/>
    <dgm:cxn modelId="{939D24D4-E19B-49BF-9747-712AF9C0AECA}" type="presParOf" srcId="{DD985810-7B5A-45C2-80BD-B8F5031C1A19}" destId="{CE262510-C0E1-4E8B-8359-EBDA49F86027}" srcOrd="5" destOrd="0" presId="urn:microsoft.com/office/officeart/2005/8/layout/radial4"/>
    <dgm:cxn modelId="{554CBD90-3799-4E2C-BCC0-23F64628DEF3}" type="presParOf" srcId="{DD985810-7B5A-45C2-80BD-B8F5031C1A19}" destId="{D08D9197-F990-459C-8F49-FFCC36653356}" srcOrd="6" destOrd="0" presId="urn:microsoft.com/office/officeart/2005/8/layout/radial4"/>
    <dgm:cxn modelId="{03137A9D-C594-4492-9C76-DD85747A6892}" type="presParOf" srcId="{DD985810-7B5A-45C2-80BD-B8F5031C1A19}" destId="{9EF88EE0-A7DE-4DB3-BB2E-49554962C4F6}" srcOrd="7" destOrd="0" presId="urn:microsoft.com/office/officeart/2005/8/layout/radial4"/>
    <dgm:cxn modelId="{7BFA282E-0534-40F8-AD67-4EA3EBBA27A4}" type="presParOf" srcId="{DD985810-7B5A-45C2-80BD-B8F5031C1A19}" destId="{E44EEF5E-2B33-493F-9672-650283587750}" srcOrd="8" destOrd="0" presId="urn:microsoft.com/office/officeart/2005/8/layout/radial4"/>
    <dgm:cxn modelId="{B0FD952A-7279-4409-99D3-F97285545216}" type="presParOf" srcId="{DD985810-7B5A-45C2-80BD-B8F5031C1A19}" destId="{A07E3628-A785-4F77-9A2E-A8EB78261316}" srcOrd="9" destOrd="0" presId="urn:microsoft.com/office/officeart/2005/8/layout/radial4"/>
    <dgm:cxn modelId="{45EA0876-EA5D-4323-BBFA-A31FD9A28D0D}" type="presParOf" srcId="{DD985810-7B5A-45C2-80BD-B8F5031C1A19}" destId="{81DA2544-B55B-467C-8B79-1ADF5952852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BC843E-C466-4C48-B5D3-71F4E0717267}" type="doc">
      <dgm:prSet loTypeId="urn:microsoft.com/office/officeart/2005/8/layout/vList5" loCatId="list" qsTypeId="urn:microsoft.com/office/officeart/2005/8/quickstyle/simple1" qsCatId="simple" csTypeId="urn:microsoft.com/office/officeart/2005/8/colors/colorful3" csCatId="colorful" phldr="1"/>
      <dgm:spPr/>
    </dgm:pt>
    <dgm:pt modelId="{EC933ABC-EF6E-4796-8A67-05E8326A3823}">
      <dgm:prSet phldrT="[Text]" custT="1"/>
      <dgm:spPr/>
      <dgm:t>
        <a:bodyPr/>
        <a:lstStyle/>
        <a:p>
          <a:r>
            <a:rPr lang="en-US" sz="3200" b="1" dirty="0">
              <a:latin typeface="Open Sans Light" pitchFamily="2" charset="0"/>
              <a:ea typeface="Open Sans Light" pitchFamily="2" charset="0"/>
              <a:cs typeface="Open Sans Light" pitchFamily="2" charset="0"/>
            </a:rPr>
            <a:t>Communicate clearly</a:t>
          </a:r>
        </a:p>
      </dgm:t>
    </dgm:pt>
    <dgm:pt modelId="{E7054326-5B40-4E8F-A181-3779D2FDF917}" type="parTrans" cxnId="{86354BEA-2F8E-4A90-A407-185387BE2BDB}">
      <dgm:prSet/>
      <dgm:spPr/>
      <dgm:t>
        <a:bodyPr/>
        <a:lstStyle/>
        <a:p>
          <a:endParaRPr lang="en-US" sz="1800"/>
        </a:p>
      </dgm:t>
    </dgm:pt>
    <dgm:pt modelId="{B7CAA4A6-C7C0-4DCE-9F95-44DB57B0DBCB}" type="sibTrans" cxnId="{86354BEA-2F8E-4A90-A407-185387BE2BDB}">
      <dgm:prSet/>
      <dgm:spPr/>
      <dgm:t>
        <a:bodyPr/>
        <a:lstStyle/>
        <a:p>
          <a:endParaRPr lang="en-US" sz="1800"/>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Confirm understanding</a:t>
          </a:r>
        </a:p>
      </dgm:t>
    </dgm:pt>
    <dgm:pt modelId="{6DCAF6BF-4D2B-4042-A9C8-E2F292AA4EFC}" type="sibTrans" cxnId="{5AF4D284-35C0-4742-8699-5CE004411F6A}">
      <dgm:prSet/>
      <dgm:spPr/>
      <dgm:t>
        <a:bodyPr/>
        <a:lstStyle/>
        <a:p>
          <a:endParaRPr lang="en-US" sz="1800"/>
        </a:p>
      </dgm:t>
    </dgm:pt>
    <dgm:pt modelId="{AC7AA6DD-54A4-4ECC-A726-E6B0DC74217E}" type="parTrans" cxnId="{5AF4D284-35C0-4742-8699-5CE004411F6A}">
      <dgm:prSet/>
      <dgm:spPr/>
      <dgm:t>
        <a:bodyPr/>
        <a:lstStyle/>
        <a:p>
          <a:endParaRPr lang="en-US" sz="1800"/>
        </a:p>
      </dgm:t>
    </dgm:pt>
    <dgm:pt modelId="{D8A37740-88EC-4B39-9500-1267A9E7E1C9}">
      <dgm:prSet phldrT="[Text]" custT="1"/>
      <dgm:spPr/>
      <dgm:t>
        <a:bodyPr/>
        <a:lstStyle/>
        <a:p>
          <a:r>
            <a:rPr lang="en-US" sz="3200" b="1" dirty="0">
              <a:latin typeface="Open Sans Light" pitchFamily="2" charset="0"/>
              <a:ea typeface="Open Sans Light" pitchFamily="2" charset="0"/>
              <a:cs typeface="Open Sans Light" pitchFamily="2" charset="0"/>
            </a:rPr>
            <a:t>Take turns</a:t>
          </a:r>
        </a:p>
      </dgm:t>
    </dgm:pt>
    <dgm:pt modelId="{4D17AEF0-E925-4D30-AD9C-DF901D04F434}" type="sibTrans" cxnId="{A0388259-A100-430D-A249-03BFF1D97170}">
      <dgm:prSet/>
      <dgm:spPr/>
      <dgm:t>
        <a:bodyPr/>
        <a:lstStyle/>
        <a:p>
          <a:endParaRPr lang="en-US" sz="1800"/>
        </a:p>
      </dgm:t>
    </dgm:pt>
    <dgm:pt modelId="{0A5CDFA5-0BF3-4452-8845-1601F8A4D428}" type="parTrans" cxnId="{A0388259-A100-430D-A249-03BFF1D97170}">
      <dgm:prSet/>
      <dgm:spPr/>
      <dgm:t>
        <a:bodyPr/>
        <a:lstStyle/>
        <a:p>
          <a:endParaRPr lang="en-US" sz="1800"/>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Choose delivery method</a:t>
          </a:r>
        </a:p>
      </dgm:t>
    </dgm:pt>
    <dgm:pt modelId="{6AE822C7-C32B-437B-9758-87441395A82D}" type="sibTrans" cxnId="{95CE9149-8B9C-40CD-83AB-0143568621ED}">
      <dgm:prSet/>
      <dgm:spPr/>
      <dgm:t>
        <a:bodyPr/>
        <a:lstStyle/>
        <a:p>
          <a:endParaRPr lang="en-US" sz="1800"/>
        </a:p>
      </dgm:t>
    </dgm:pt>
    <dgm:pt modelId="{DFC94BC2-120F-4735-B012-7207E2A0DFC2}" type="parTrans" cxnId="{95CE9149-8B9C-40CD-83AB-0143568621ED}">
      <dgm:prSet/>
      <dgm:spPr/>
      <dgm:t>
        <a:bodyPr/>
        <a:lstStyle/>
        <a:p>
          <a:endParaRPr lang="en-US" sz="1800"/>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Actively listen</a:t>
          </a:r>
        </a:p>
      </dgm:t>
    </dgm:pt>
    <dgm:pt modelId="{5103369C-B9C2-4BA3-AD99-349A72449B8E}" type="sibTrans" cxnId="{0962E86B-2435-40EF-B572-6B81F0CBC134}">
      <dgm:prSet/>
      <dgm:spPr/>
      <dgm:t>
        <a:bodyPr/>
        <a:lstStyle/>
        <a:p>
          <a:endParaRPr lang="en-US" sz="1800"/>
        </a:p>
      </dgm:t>
    </dgm:pt>
    <dgm:pt modelId="{8D89C621-E673-427F-8E6C-ABBA90E44DBA}" type="parTrans" cxnId="{0962E86B-2435-40EF-B572-6B81F0CBC134}">
      <dgm:prSet/>
      <dgm:spPr/>
      <dgm:t>
        <a:bodyPr/>
        <a:lstStyle/>
        <a:p>
          <a:endParaRPr lang="en-US" sz="1800"/>
        </a:p>
      </dgm:t>
    </dgm:pt>
    <dgm:pt modelId="{E221AD25-FDD1-4541-A28D-F70BF7B02C3B}">
      <dgm:prSet phldrT="[Text]" custT="1"/>
      <dgm:spPr/>
      <dgm:t>
        <a:bodyPr/>
        <a:lstStyle/>
        <a:p>
          <a:r>
            <a:rPr lang="en-US" sz="3200" b="1" dirty="0">
              <a:latin typeface="Open Sans Light" pitchFamily="2" charset="0"/>
              <a:ea typeface="Open Sans Light" pitchFamily="2" charset="0"/>
              <a:cs typeface="Open Sans Light" pitchFamily="2" charset="0"/>
            </a:rPr>
            <a:t>Demonstrate self-awareness</a:t>
          </a:r>
        </a:p>
      </dgm:t>
    </dgm:pt>
    <dgm:pt modelId="{E1FF15FA-9EBB-44F8-B530-8DA408E2BA47}" type="parTrans" cxnId="{ED1034E5-A18F-4DAB-BB76-42839066DE5D}">
      <dgm:prSet/>
      <dgm:spPr/>
      <dgm:t>
        <a:bodyPr/>
        <a:lstStyle/>
        <a:p>
          <a:endParaRPr lang="en-US"/>
        </a:p>
      </dgm:t>
    </dgm:pt>
    <dgm:pt modelId="{4C3095B9-EF1A-4CB4-96F3-EE6DD85E9DD9}" type="sibTrans" cxnId="{ED1034E5-A18F-4DAB-BB76-42839066DE5D}">
      <dgm:prSet/>
      <dgm:spPr/>
      <dgm:t>
        <a:bodyPr/>
        <a:lstStyle/>
        <a:p>
          <a:endParaRPr lang="en-US"/>
        </a:p>
      </dgm:t>
    </dgm:pt>
    <dgm:pt modelId="{D3A27EA3-15DC-4C18-85B0-BA19C5BB20A2}">
      <dgm:prSet phldrT="[Text]" custT="1"/>
      <dgm:spPr/>
      <dgm:t>
        <a:bodyPr/>
        <a:lstStyle/>
        <a:p>
          <a:r>
            <a:rPr lang="en-US" sz="3200" b="1" dirty="0">
              <a:latin typeface="Open Sans Light" pitchFamily="2" charset="0"/>
              <a:ea typeface="Open Sans Light" pitchFamily="2" charset="0"/>
              <a:cs typeface="Open Sans Light" pitchFamily="2" charset="0"/>
            </a:rPr>
            <a:t>Use effective body language</a:t>
          </a:r>
        </a:p>
      </dgm:t>
    </dgm:pt>
    <dgm:pt modelId="{9E557F69-023B-45DB-AD69-60972A6762DB}" type="parTrans" cxnId="{3395F589-4AA3-4F99-A06C-1F035AE7EB9B}">
      <dgm:prSet/>
      <dgm:spPr/>
      <dgm:t>
        <a:bodyPr/>
        <a:lstStyle/>
        <a:p>
          <a:endParaRPr lang="en-US"/>
        </a:p>
      </dgm:t>
    </dgm:pt>
    <dgm:pt modelId="{147FDED2-5E3D-4CDF-9A5E-7C02C74F98B4}" type="sibTrans" cxnId="{3395F589-4AA3-4F99-A06C-1F035AE7EB9B}">
      <dgm:prSet/>
      <dgm:spPr/>
      <dgm:t>
        <a:bodyPr/>
        <a:lstStyle/>
        <a:p>
          <a:endParaRPr lang="en-US"/>
        </a:p>
      </dgm:t>
    </dgm:pt>
    <dgm:pt modelId="{B8F36BF2-3461-449F-8014-6268FB0D4619}" type="pres">
      <dgm:prSet presAssocID="{33BC843E-C466-4C48-B5D3-71F4E0717267}" presName="Name0" presStyleCnt="0">
        <dgm:presLayoutVars>
          <dgm:dir/>
          <dgm:animLvl val="lvl"/>
          <dgm:resizeHandles val="exact"/>
        </dgm:presLayoutVars>
      </dgm:prSet>
      <dgm:spPr/>
    </dgm:pt>
    <dgm:pt modelId="{94056425-01A2-4F6D-A3A5-02F52A9BA289}" type="pres">
      <dgm:prSet presAssocID="{EC933ABC-EF6E-4796-8A67-05E8326A3823}" presName="linNode" presStyleCnt="0"/>
      <dgm:spPr/>
    </dgm:pt>
    <dgm:pt modelId="{D8A01D8A-2F91-4DD5-A04D-0C40B03CF3D8}" type="pres">
      <dgm:prSet presAssocID="{EC933ABC-EF6E-4796-8A67-05E8326A3823}" presName="parentText" presStyleLbl="node1" presStyleIdx="0" presStyleCnt="7" custScaleX="277778">
        <dgm:presLayoutVars>
          <dgm:chMax val="1"/>
          <dgm:bulletEnabled val="1"/>
        </dgm:presLayoutVars>
      </dgm:prSet>
      <dgm:spPr/>
    </dgm:pt>
    <dgm:pt modelId="{1C5E6384-858D-4626-9E19-F6EE92693C37}" type="pres">
      <dgm:prSet presAssocID="{B7CAA4A6-C7C0-4DCE-9F95-44DB57B0DBCB}" presName="sp" presStyleCnt="0"/>
      <dgm:spPr/>
    </dgm:pt>
    <dgm:pt modelId="{A2209FED-970F-49F3-806F-78EB4D9E58DB}" type="pres">
      <dgm:prSet presAssocID="{D1C1D987-CDDE-4A04-945C-3F6C0517E766}" presName="linNode" presStyleCnt="0"/>
      <dgm:spPr/>
    </dgm:pt>
    <dgm:pt modelId="{330A2460-22B1-462E-9985-F8F855C0D565}" type="pres">
      <dgm:prSet presAssocID="{D1C1D987-CDDE-4A04-945C-3F6C0517E766}" presName="parentText" presStyleLbl="node1" presStyleIdx="1" presStyleCnt="7" custScaleX="277778">
        <dgm:presLayoutVars>
          <dgm:chMax val="1"/>
          <dgm:bulletEnabled val="1"/>
        </dgm:presLayoutVars>
      </dgm:prSet>
      <dgm:spPr/>
    </dgm:pt>
    <dgm:pt modelId="{CAF44413-4531-49D8-BDD9-65BF40DD88A1}" type="pres">
      <dgm:prSet presAssocID="{6DCAF6BF-4D2B-4042-A9C8-E2F292AA4EFC}" presName="sp" presStyleCnt="0"/>
      <dgm:spPr/>
    </dgm:pt>
    <dgm:pt modelId="{763EE311-ED1F-4092-890A-3F15126A9ECA}" type="pres">
      <dgm:prSet presAssocID="{D8A37740-88EC-4B39-9500-1267A9E7E1C9}" presName="linNode" presStyleCnt="0"/>
      <dgm:spPr/>
    </dgm:pt>
    <dgm:pt modelId="{0AC55206-B806-4F68-A19D-C7323E84276A}" type="pres">
      <dgm:prSet presAssocID="{D8A37740-88EC-4B39-9500-1267A9E7E1C9}" presName="parentText" presStyleLbl="node1" presStyleIdx="2" presStyleCnt="7" custScaleX="277778">
        <dgm:presLayoutVars>
          <dgm:chMax val="1"/>
          <dgm:bulletEnabled val="1"/>
        </dgm:presLayoutVars>
      </dgm:prSet>
      <dgm:spPr/>
    </dgm:pt>
    <dgm:pt modelId="{263FCEBA-E4C9-45DE-8B76-E56D4B226900}" type="pres">
      <dgm:prSet presAssocID="{4D17AEF0-E925-4D30-AD9C-DF901D04F434}" presName="sp" presStyleCnt="0"/>
      <dgm:spPr/>
    </dgm:pt>
    <dgm:pt modelId="{4E8F5756-F2CF-4629-AB08-BE7693E4E047}" type="pres">
      <dgm:prSet presAssocID="{37D241C7-C232-4142-BE2C-C5FB2F4D0E14}" presName="linNode" presStyleCnt="0"/>
      <dgm:spPr/>
    </dgm:pt>
    <dgm:pt modelId="{2C3DEADD-FD90-47D4-BCDB-D66D5991DCC9}" type="pres">
      <dgm:prSet presAssocID="{37D241C7-C232-4142-BE2C-C5FB2F4D0E14}" presName="parentText" presStyleLbl="node1" presStyleIdx="3" presStyleCnt="7" custScaleX="277778">
        <dgm:presLayoutVars>
          <dgm:chMax val="1"/>
          <dgm:bulletEnabled val="1"/>
        </dgm:presLayoutVars>
      </dgm:prSet>
      <dgm:spPr/>
    </dgm:pt>
    <dgm:pt modelId="{B5C24A8C-98FC-4E58-ADE2-6B86847E7631}" type="pres">
      <dgm:prSet presAssocID="{6AE822C7-C32B-437B-9758-87441395A82D}" presName="sp" presStyleCnt="0"/>
      <dgm:spPr/>
    </dgm:pt>
    <dgm:pt modelId="{152DB137-7533-4902-B734-B0B7DA9AD51E}" type="pres">
      <dgm:prSet presAssocID="{D9D9027A-A43F-41F0-A515-0895C6EA6CFC}" presName="linNode" presStyleCnt="0"/>
      <dgm:spPr/>
    </dgm:pt>
    <dgm:pt modelId="{6399A879-63CE-479C-9206-F7CDAFD179EF}" type="pres">
      <dgm:prSet presAssocID="{D9D9027A-A43F-41F0-A515-0895C6EA6CFC}" presName="parentText" presStyleLbl="node1" presStyleIdx="4" presStyleCnt="7" custScaleX="277778" custLinFactNeighborX="136" custLinFactNeighborY="-4430">
        <dgm:presLayoutVars>
          <dgm:chMax val="1"/>
          <dgm:bulletEnabled val="1"/>
        </dgm:presLayoutVars>
      </dgm:prSet>
      <dgm:spPr/>
    </dgm:pt>
    <dgm:pt modelId="{16D138E1-E965-4B4B-8B6B-7F6EBAB4CCD6}" type="pres">
      <dgm:prSet presAssocID="{5103369C-B9C2-4BA3-AD99-349A72449B8E}" presName="sp" presStyleCnt="0"/>
      <dgm:spPr/>
    </dgm:pt>
    <dgm:pt modelId="{5761B4B4-18AC-45AA-8440-8855455EE0D3}" type="pres">
      <dgm:prSet presAssocID="{E221AD25-FDD1-4541-A28D-F70BF7B02C3B}" presName="linNode" presStyleCnt="0"/>
      <dgm:spPr/>
    </dgm:pt>
    <dgm:pt modelId="{A93EBA46-8385-4A1C-B4F1-E9A44BD98071}" type="pres">
      <dgm:prSet presAssocID="{E221AD25-FDD1-4541-A28D-F70BF7B02C3B}" presName="parentText" presStyleLbl="node1" presStyleIdx="5" presStyleCnt="7" custScaleX="277778" custLinFactNeighborY="-4668">
        <dgm:presLayoutVars>
          <dgm:chMax val="1"/>
          <dgm:bulletEnabled val="1"/>
        </dgm:presLayoutVars>
      </dgm:prSet>
      <dgm:spPr/>
    </dgm:pt>
    <dgm:pt modelId="{D9F34D8D-EE53-42A9-B5BD-8CA80A6911D3}" type="pres">
      <dgm:prSet presAssocID="{4C3095B9-EF1A-4CB4-96F3-EE6DD85E9DD9}" presName="sp" presStyleCnt="0"/>
      <dgm:spPr/>
    </dgm:pt>
    <dgm:pt modelId="{FD02A010-ABE0-4640-9B75-0D10787D8666}" type="pres">
      <dgm:prSet presAssocID="{D3A27EA3-15DC-4C18-85B0-BA19C5BB20A2}" presName="linNode" presStyleCnt="0"/>
      <dgm:spPr/>
    </dgm:pt>
    <dgm:pt modelId="{1292C0A7-22D1-424A-A914-2DC2ACADA300}" type="pres">
      <dgm:prSet presAssocID="{D3A27EA3-15DC-4C18-85B0-BA19C5BB20A2}" presName="parentText" presStyleLbl="node1" presStyleIdx="6" presStyleCnt="7" custScaleX="277251" custLinFactNeighborY="-3112">
        <dgm:presLayoutVars>
          <dgm:chMax val="1"/>
          <dgm:bulletEnabled val="1"/>
        </dgm:presLayoutVars>
      </dgm:prSet>
      <dgm:spPr/>
    </dgm:pt>
  </dgm:ptLst>
  <dgm:cxnLst>
    <dgm:cxn modelId="{6293140D-0981-4FF4-87A9-08625E444740}" type="presOf" srcId="{D9D9027A-A43F-41F0-A515-0895C6EA6CFC}" destId="{6399A879-63CE-479C-9206-F7CDAFD179EF}" srcOrd="0" destOrd="0" presId="urn:microsoft.com/office/officeart/2005/8/layout/vList5"/>
    <dgm:cxn modelId="{77EC5930-20F8-4689-B9DE-58807EB31B6A}" type="presOf" srcId="{EC933ABC-EF6E-4796-8A67-05E8326A3823}" destId="{D8A01D8A-2F91-4DD5-A04D-0C40B03CF3D8}" srcOrd="0" destOrd="0" presId="urn:microsoft.com/office/officeart/2005/8/layout/vList5"/>
    <dgm:cxn modelId="{CF0CEC35-B654-4B62-8657-D43DE9C4C425}" type="presOf" srcId="{33BC843E-C466-4C48-B5D3-71F4E0717267}" destId="{B8F36BF2-3461-449F-8014-6268FB0D4619}" srcOrd="0" destOrd="0" presId="urn:microsoft.com/office/officeart/2005/8/layout/vList5"/>
    <dgm:cxn modelId="{AC79F643-E35F-4DB2-8E3A-329F79485CE6}" type="presOf" srcId="{D1C1D987-CDDE-4A04-945C-3F6C0517E766}" destId="{330A2460-22B1-462E-9985-F8F855C0D565}" srcOrd="0" destOrd="0" presId="urn:microsoft.com/office/officeart/2005/8/layout/vList5"/>
    <dgm:cxn modelId="{95CE9149-8B9C-40CD-83AB-0143568621ED}" srcId="{33BC843E-C466-4C48-B5D3-71F4E0717267}" destId="{37D241C7-C232-4142-BE2C-C5FB2F4D0E14}" srcOrd="3" destOrd="0" parTransId="{DFC94BC2-120F-4735-B012-7207E2A0DFC2}" sibTransId="{6AE822C7-C32B-437B-9758-87441395A82D}"/>
    <dgm:cxn modelId="{0962E86B-2435-40EF-B572-6B81F0CBC134}" srcId="{33BC843E-C466-4C48-B5D3-71F4E0717267}" destId="{D9D9027A-A43F-41F0-A515-0895C6EA6CFC}" srcOrd="4" destOrd="0" parTransId="{8D89C621-E673-427F-8E6C-ABBA90E44DBA}" sibTransId="{5103369C-B9C2-4BA3-AD99-349A72449B8E}"/>
    <dgm:cxn modelId="{1F62AC70-D26F-4656-A855-AB3506B7F248}" type="presOf" srcId="{37D241C7-C232-4142-BE2C-C5FB2F4D0E14}" destId="{2C3DEADD-FD90-47D4-BCDB-D66D5991DCC9}" srcOrd="0" destOrd="0" presId="urn:microsoft.com/office/officeart/2005/8/layout/vList5"/>
    <dgm:cxn modelId="{A0388259-A100-430D-A249-03BFF1D97170}" srcId="{33BC843E-C466-4C48-B5D3-71F4E0717267}" destId="{D8A37740-88EC-4B39-9500-1267A9E7E1C9}" srcOrd="2" destOrd="0" parTransId="{0A5CDFA5-0BF3-4452-8845-1601F8A4D428}" sibTransId="{4D17AEF0-E925-4D30-AD9C-DF901D04F434}"/>
    <dgm:cxn modelId="{5AF4D284-35C0-4742-8699-5CE004411F6A}" srcId="{33BC843E-C466-4C48-B5D3-71F4E0717267}" destId="{D1C1D987-CDDE-4A04-945C-3F6C0517E766}" srcOrd="1" destOrd="0" parTransId="{AC7AA6DD-54A4-4ECC-A726-E6B0DC74217E}" sibTransId="{6DCAF6BF-4D2B-4042-A9C8-E2F292AA4EFC}"/>
    <dgm:cxn modelId="{3395F589-4AA3-4F99-A06C-1F035AE7EB9B}" srcId="{33BC843E-C466-4C48-B5D3-71F4E0717267}" destId="{D3A27EA3-15DC-4C18-85B0-BA19C5BB20A2}" srcOrd="6" destOrd="0" parTransId="{9E557F69-023B-45DB-AD69-60972A6762DB}" sibTransId="{147FDED2-5E3D-4CDF-9A5E-7C02C74F98B4}"/>
    <dgm:cxn modelId="{ED1034E5-A18F-4DAB-BB76-42839066DE5D}" srcId="{33BC843E-C466-4C48-B5D3-71F4E0717267}" destId="{E221AD25-FDD1-4541-A28D-F70BF7B02C3B}" srcOrd="5" destOrd="0" parTransId="{E1FF15FA-9EBB-44F8-B530-8DA408E2BA47}" sibTransId="{4C3095B9-EF1A-4CB4-96F3-EE6DD85E9DD9}"/>
    <dgm:cxn modelId="{AD305EE5-241A-4224-BE80-1D895095BF47}" type="presOf" srcId="{D3A27EA3-15DC-4C18-85B0-BA19C5BB20A2}" destId="{1292C0A7-22D1-424A-A914-2DC2ACADA300}" srcOrd="0" destOrd="0" presId="urn:microsoft.com/office/officeart/2005/8/layout/vList5"/>
    <dgm:cxn modelId="{86354BEA-2F8E-4A90-A407-185387BE2BDB}" srcId="{33BC843E-C466-4C48-B5D3-71F4E0717267}" destId="{EC933ABC-EF6E-4796-8A67-05E8326A3823}" srcOrd="0" destOrd="0" parTransId="{E7054326-5B40-4E8F-A181-3779D2FDF917}" sibTransId="{B7CAA4A6-C7C0-4DCE-9F95-44DB57B0DBCB}"/>
    <dgm:cxn modelId="{91B7D7F0-5851-4EBE-9CB9-4ADDC8EBABD0}" type="presOf" srcId="{E221AD25-FDD1-4541-A28D-F70BF7B02C3B}" destId="{A93EBA46-8385-4A1C-B4F1-E9A44BD98071}" srcOrd="0" destOrd="0" presId="urn:microsoft.com/office/officeart/2005/8/layout/vList5"/>
    <dgm:cxn modelId="{924800FF-38C4-40B6-8CCB-EA806F4D1001}" type="presOf" srcId="{D8A37740-88EC-4B39-9500-1267A9E7E1C9}" destId="{0AC55206-B806-4F68-A19D-C7323E84276A}" srcOrd="0" destOrd="0" presId="urn:microsoft.com/office/officeart/2005/8/layout/vList5"/>
    <dgm:cxn modelId="{520D2C93-F6D2-4DF0-8B9A-7812DBA4E449}" type="presParOf" srcId="{B8F36BF2-3461-449F-8014-6268FB0D4619}" destId="{94056425-01A2-4F6D-A3A5-02F52A9BA289}" srcOrd="0" destOrd="0" presId="urn:microsoft.com/office/officeart/2005/8/layout/vList5"/>
    <dgm:cxn modelId="{B3CBE623-3C6E-45FD-9274-759666B5DB6D}" type="presParOf" srcId="{94056425-01A2-4F6D-A3A5-02F52A9BA289}" destId="{D8A01D8A-2F91-4DD5-A04D-0C40B03CF3D8}" srcOrd="0" destOrd="0" presId="urn:microsoft.com/office/officeart/2005/8/layout/vList5"/>
    <dgm:cxn modelId="{327AFF12-EDAE-4899-A90B-783EBB2A09EE}" type="presParOf" srcId="{B8F36BF2-3461-449F-8014-6268FB0D4619}" destId="{1C5E6384-858D-4626-9E19-F6EE92693C37}" srcOrd="1" destOrd="0" presId="urn:microsoft.com/office/officeart/2005/8/layout/vList5"/>
    <dgm:cxn modelId="{161EFAE4-9C18-497B-A133-2A1D8DECB5F5}" type="presParOf" srcId="{B8F36BF2-3461-449F-8014-6268FB0D4619}" destId="{A2209FED-970F-49F3-806F-78EB4D9E58DB}" srcOrd="2" destOrd="0" presId="urn:microsoft.com/office/officeart/2005/8/layout/vList5"/>
    <dgm:cxn modelId="{A0AE406A-77AE-4F31-A31F-D67EEB678A06}" type="presParOf" srcId="{A2209FED-970F-49F3-806F-78EB4D9E58DB}" destId="{330A2460-22B1-462E-9985-F8F855C0D565}" srcOrd="0" destOrd="0" presId="urn:microsoft.com/office/officeart/2005/8/layout/vList5"/>
    <dgm:cxn modelId="{C8480009-2F30-4107-B016-2ED2025E34A1}" type="presParOf" srcId="{B8F36BF2-3461-449F-8014-6268FB0D4619}" destId="{CAF44413-4531-49D8-BDD9-65BF40DD88A1}" srcOrd="3" destOrd="0" presId="urn:microsoft.com/office/officeart/2005/8/layout/vList5"/>
    <dgm:cxn modelId="{A17176F4-F0A8-411A-AB9B-2B81DD47C84E}" type="presParOf" srcId="{B8F36BF2-3461-449F-8014-6268FB0D4619}" destId="{763EE311-ED1F-4092-890A-3F15126A9ECA}" srcOrd="4" destOrd="0" presId="urn:microsoft.com/office/officeart/2005/8/layout/vList5"/>
    <dgm:cxn modelId="{C388DDD5-1617-44CB-B2D1-974E30716995}" type="presParOf" srcId="{763EE311-ED1F-4092-890A-3F15126A9ECA}" destId="{0AC55206-B806-4F68-A19D-C7323E84276A}" srcOrd="0" destOrd="0" presId="urn:microsoft.com/office/officeart/2005/8/layout/vList5"/>
    <dgm:cxn modelId="{7D6DE16C-8BF4-495E-AB87-0CE4E5A071CC}" type="presParOf" srcId="{B8F36BF2-3461-449F-8014-6268FB0D4619}" destId="{263FCEBA-E4C9-45DE-8B76-E56D4B226900}" srcOrd="5" destOrd="0" presId="urn:microsoft.com/office/officeart/2005/8/layout/vList5"/>
    <dgm:cxn modelId="{90B5DA05-4762-4EF4-8AC9-CE79204CE693}" type="presParOf" srcId="{B8F36BF2-3461-449F-8014-6268FB0D4619}" destId="{4E8F5756-F2CF-4629-AB08-BE7693E4E047}" srcOrd="6" destOrd="0" presId="urn:microsoft.com/office/officeart/2005/8/layout/vList5"/>
    <dgm:cxn modelId="{8C460477-22A1-43D8-85EB-0BCB55E98B3F}" type="presParOf" srcId="{4E8F5756-F2CF-4629-AB08-BE7693E4E047}" destId="{2C3DEADD-FD90-47D4-BCDB-D66D5991DCC9}" srcOrd="0" destOrd="0" presId="urn:microsoft.com/office/officeart/2005/8/layout/vList5"/>
    <dgm:cxn modelId="{1E074E52-E4D7-43D5-894B-C4EEF71029BB}" type="presParOf" srcId="{B8F36BF2-3461-449F-8014-6268FB0D4619}" destId="{B5C24A8C-98FC-4E58-ADE2-6B86847E7631}" srcOrd="7" destOrd="0" presId="urn:microsoft.com/office/officeart/2005/8/layout/vList5"/>
    <dgm:cxn modelId="{0DC12DC7-79A8-4FE4-A23A-BD1FFD034C74}" type="presParOf" srcId="{B8F36BF2-3461-449F-8014-6268FB0D4619}" destId="{152DB137-7533-4902-B734-B0B7DA9AD51E}" srcOrd="8" destOrd="0" presId="urn:microsoft.com/office/officeart/2005/8/layout/vList5"/>
    <dgm:cxn modelId="{B6EB62A2-1C24-4E05-8384-1B1BDDB9F275}" type="presParOf" srcId="{152DB137-7533-4902-B734-B0B7DA9AD51E}" destId="{6399A879-63CE-479C-9206-F7CDAFD179EF}" srcOrd="0" destOrd="0" presId="urn:microsoft.com/office/officeart/2005/8/layout/vList5"/>
    <dgm:cxn modelId="{6701C55A-DCF9-4FC7-97B2-063833FC98EC}" type="presParOf" srcId="{B8F36BF2-3461-449F-8014-6268FB0D4619}" destId="{16D138E1-E965-4B4B-8B6B-7F6EBAB4CCD6}" srcOrd="9" destOrd="0" presId="urn:microsoft.com/office/officeart/2005/8/layout/vList5"/>
    <dgm:cxn modelId="{50945011-5487-402D-A3F0-6317C936B850}" type="presParOf" srcId="{B8F36BF2-3461-449F-8014-6268FB0D4619}" destId="{5761B4B4-18AC-45AA-8440-8855455EE0D3}" srcOrd="10" destOrd="0" presId="urn:microsoft.com/office/officeart/2005/8/layout/vList5"/>
    <dgm:cxn modelId="{DF30FFC6-7841-4957-B6F6-73BAF2955576}" type="presParOf" srcId="{5761B4B4-18AC-45AA-8440-8855455EE0D3}" destId="{A93EBA46-8385-4A1C-B4F1-E9A44BD98071}" srcOrd="0" destOrd="0" presId="urn:microsoft.com/office/officeart/2005/8/layout/vList5"/>
    <dgm:cxn modelId="{B5645A4D-B3A0-44FB-8FF3-699695BBDAF6}" type="presParOf" srcId="{B8F36BF2-3461-449F-8014-6268FB0D4619}" destId="{D9F34D8D-EE53-42A9-B5BD-8CA80A6911D3}" srcOrd="11" destOrd="0" presId="urn:microsoft.com/office/officeart/2005/8/layout/vList5"/>
    <dgm:cxn modelId="{9F10C42B-25F8-4B1C-AF8D-D16C819A3972}" type="presParOf" srcId="{B8F36BF2-3461-449F-8014-6268FB0D4619}" destId="{FD02A010-ABE0-4640-9B75-0D10787D8666}" srcOrd="12" destOrd="0" presId="urn:microsoft.com/office/officeart/2005/8/layout/vList5"/>
    <dgm:cxn modelId="{9DDBEE48-60CE-4985-8851-16C6B4CD0253}" type="presParOf" srcId="{FD02A010-ABE0-4640-9B75-0D10787D8666}" destId="{1292C0A7-22D1-424A-A914-2DC2ACADA30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BC843E-C466-4C48-B5D3-71F4E0717267}" type="doc">
      <dgm:prSet loTypeId="urn:microsoft.com/office/officeart/2005/8/layout/vList5" loCatId="list" qsTypeId="urn:microsoft.com/office/officeart/2005/8/quickstyle/simple1" qsCatId="simple" csTypeId="urn:microsoft.com/office/officeart/2005/8/colors/colorful3" csCatId="colorful" phldr="1"/>
      <dgm:spPr/>
    </dgm:pt>
    <dgm:pt modelId="{EC933ABC-EF6E-4796-8A67-05E8326A3823}">
      <dgm:prSet phldrT="[Text]" custT="1"/>
      <dgm:spPr/>
      <dgm:t>
        <a:bodyPr/>
        <a:lstStyle/>
        <a:p>
          <a:r>
            <a:rPr lang="en-US" sz="3200" b="1" dirty="0">
              <a:latin typeface="Open Sans Light" pitchFamily="2" charset="0"/>
              <a:ea typeface="Open Sans Light" pitchFamily="2" charset="0"/>
              <a:cs typeface="Open Sans Light" pitchFamily="2" charset="0"/>
            </a:rPr>
            <a:t>Communicate clearly</a:t>
          </a:r>
        </a:p>
      </dgm:t>
    </dgm:pt>
    <dgm:pt modelId="{E7054326-5B40-4E8F-A181-3779D2FDF917}" type="parTrans" cxnId="{86354BEA-2F8E-4A90-A407-185387BE2BDB}">
      <dgm:prSet/>
      <dgm:spPr/>
      <dgm:t>
        <a:bodyPr/>
        <a:lstStyle/>
        <a:p>
          <a:endParaRPr lang="en-US" sz="1800"/>
        </a:p>
      </dgm:t>
    </dgm:pt>
    <dgm:pt modelId="{B7CAA4A6-C7C0-4DCE-9F95-44DB57B0DBCB}" type="sibTrans" cxnId="{86354BEA-2F8E-4A90-A407-185387BE2BDB}">
      <dgm:prSet/>
      <dgm:spPr/>
      <dgm:t>
        <a:bodyPr/>
        <a:lstStyle/>
        <a:p>
          <a:endParaRPr lang="en-US" sz="1800"/>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Confirm understanding</a:t>
          </a:r>
        </a:p>
      </dgm:t>
    </dgm:pt>
    <dgm:pt modelId="{6DCAF6BF-4D2B-4042-A9C8-E2F292AA4EFC}" type="sibTrans" cxnId="{5AF4D284-35C0-4742-8699-5CE004411F6A}">
      <dgm:prSet/>
      <dgm:spPr/>
      <dgm:t>
        <a:bodyPr/>
        <a:lstStyle/>
        <a:p>
          <a:endParaRPr lang="en-US" sz="1800"/>
        </a:p>
      </dgm:t>
    </dgm:pt>
    <dgm:pt modelId="{AC7AA6DD-54A4-4ECC-A726-E6B0DC74217E}" type="parTrans" cxnId="{5AF4D284-35C0-4742-8699-5CE004411F6A}">
      <dgm:prSet/>
      <dgm:spPr/>
      <dgm:t>
        <a:bodyPr/>
        <a:lstStyle/>
        <a:p>
          <a:endParaRPr lang="en-US" sz="1800"/>
        </a:p>
      </dgm:t>
    </dgm:pt>
    <dgm:pt modelId="{D8A37740-88EC-4B39-9500-1267A9E7E1C9}">
      <dgm:prSet phldrT="[Text]" custT="1"/>
      <dgm:spPr/>
      <dgm:t>
        <a:bodyPr/>
        <a:lstStyle/>
        <a:p>
          <a:r>
            <a:rPr lang="en-US" sz="3200" b="1" dirty="0">
              <a:latin typeface="Open Sans Light" pitchFamily="2" charset="0"/>
              <a:ea typeface="Open Sans Light" pitchFamily="2" charset="0"/>
              <a:cs typeface="Open Sans Light" pitchFamily="2" charset="0"/>
            </a:rPr>
            <a:t>Take turns</a:t>
          </a:r>
        </a:p>
      </dgm:t>
    </dgm:pt>
    <dgm:pt modelId="{4D17AEF0-E925-4D30-AD9C-DF901D04F434}" type="sibTrans" cxnId="{A0388259-A100-430D-A249-03BFF1D97170}">
      <dgm:prSet/>
      <dgm:spPr/>
      <dgm:t>
        <a:bodyPr/>
        <a:lstStyle/>
        <a:p>
          <a:endParaRPr lang="en-US" sz="1800"/>
        </a:p>
      </dgm:t>
    </dgm:pt>
    <dgm:pt modelId="{0A5CDFA5-0BF3-4452-8845-1601F8A4D428}" type="parTrans" cxnId="{A0388259-A100-430D-A249-03BFF1D97170}">
      <dgm:prSet/>
      <dgm:spPr/>
      <dgm:t>
        <a:bodyPr/>
        <a:lstStyle/>
        <a:p>
          <a:endParaRPr lang="en-US" sz="1800"/>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Choose delivery method</a:t>
          </a:r>
        </a:p>
      </dgm:t>
    </dgm:pt>
    <dgm:pt modelId="{6AE822C7-C32B-437B-9758-87441395A82D}" type="sibTrans" cxnId="{95CE9149-8B9C-40CD-83AB-0143568621ED}">
      <dgm:prSet/>
      <dgm:spPr/>
      <dgm:t>
        <a:bodyPr/>
        <a:lstStyle/>
        <a:p>
          <a:endParaRPr lang="en-US" sz="1800"/>
        </a:p>
      </dgm:t>
    </dgm:pt>
    <dgm:pt modelId="{DFC94BC2-120F-4735-B012-7207E2A0DFC2}" type="parTrans" cxnId="{95CE9149-8B9C-40CD-83AB-0143568621ED}">
      <dgm:prSet/>
      <dgm:spPr/>
      <dgm:t>
        <a:bodyPr/>
        <a:lstStyle/>
        <a:p>
          <a:endParaRPr lang="en-US" sz="1800"/>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Actively listen</a:t>
          </a:r>
        </a:p>
      </dgm:t>
    </dgm:pt>
    <dgm:pt modelId="{5103369C-B9C2-4BA3-AD99-349A72449B8E}" type="sibTrans" cxnId="{0962E86B-2435-40EF-B572-6B81F0CBC134}">
      <dgm:prSet/>
      <dgm:spPr/>
      <dgm:t>
        <a:bodyPr/>
        <a:lstStyle/>
        <a:p>
          <a:endParaRPr lang="en-US" sz="1800"/>
        </a:p>
      </dgm:t>
    </dgm:pt>
    <dgm:pt modelId="{8D89C621-E673-427F-8E6C-ABBA90E44DBA}" type="parTrans" cxnId="{0962E86B-2435-40EF-B572-6B81F0CBC134}">
      <dgm:prSet/>
      <dgm:spPr/>
      <dgm:t>
        <a:bodyPr/>
        <a:lstStyle/>
        <a:p>
          <a:endParaRPr lang="en-US" sz="1800"/>
        </a:p>
      </dgm:t>
    </dgm:pt>
    <dgm:pt modelId="{E221AD25-FDD1-4541-A28D-F70BF7B02C3B}">
      <dgm:prSet phldrT="[Text]" custT="1"/>
      <dgm:spPr/>
      <dgm:t>
        <a:bodyPr/>
        <a:lstStyle/>
        <a:p>
          <a:r>
            <a:rPr lang="en-US" sz="3200" b="1" dirty="0">
              <a:latin typeface="Open Sans Light" pitchFamily="2" charset="0"/>
              <a:ea typeface="Open Sans Light" pitchFamily="2" charset="0"/>
              <a:cs typeface="Open Sans Light" pitchFamily="2" charset="0"/>
            </a:rPr>
            <a:t>Demonstrate self-awareness</a:t>
          </a:r>
        </a:p>
      </dgm:t>
    </dgm:pt>
    <dgm:pt modelId="{E1FF15FA-9EBB-44F8-B530-8DA408E2BA47}" type="parTrans" cxnId="{ED1034E5-A18F-4DAB-BB76-42839066DE5D}">
      <dgm:prSet/>
      <dgm:spPr/>
      <dgm:t>
        <a:bodyPr/>
        <a:lstStyle/>
        <a:p>
          <a:endParaRPr lang="en-US"/>
        </a:p>
      </dgm:t>
    </dgm:pt>
    <dgm:pt modelId="{4C3095B9-EF1A-4CB4-96F3-EE6DD85E9DD9}" type="sibTrans" cxnId="{ED1034E5-A18F-4DAB-BB76-42839066DE5D}">
      <dgm:prSet/>
      <dgm:spPr/>
      <dgm:t>
        <a:bodyPr/>
        <a:lstStyle/>
        <a:p>
          <a:endParaRPr lang="en-US"/>
        </a:p>
      </dgm:t>
    </dgm:pt>
    <dgm:pt modelId="{D3A27EA3-15DC-4C18-85B0-BA19C5BB20A2}">
      <dgm:prSet phldrT="[Text]" custT="1"/>
      <dgm:spPr/>
      <dgm:t>
        <a:bodyPr/>
        <a:lstStyle/>
        <a:p>
          <a:r>
            <a:rPr lang="en-US" sz="3200" b="1" dirty="0">
              <a:latin typeface="Open Sans Light" pitchFamily="2" charset="0"/>
              <a:ea typeface="Open Sans Light" pitchFamily="2" charset="0"/>
              <a:cs typeface="Open Sans Light" pitchFamily="2" charset="0"/>
            </a:rPr>
            <a:t>Use effective body language</a:t>
          </a:r>
        </a:p>
      </dgm:t>
    </dgm:pt>
    <dgm:pt modelId="{9E557F69-023B-45DB-AD69-60972A6762DB}" type="parTrans" cxnId="{3395F589-4AA3-4F99-A06C-1F035AE7EB9B}">
      <dgm:prSet/>
      <dgm:spPr/>
      <dgm:t>
        <a:bodyPr/>
        <a:lstStyle/>
        <a:p>
          <a:endParaRPr lang="en-US"/>
        </a:p>
      </dgm:t>
    </dgm:pt>
    <dgm:pt modelId="{147FDED2-5E3D-4CDF-9A5E-7C02C74F98B4}" type="sibTrans" cxnId="{3395F589-4AA3-4F99-A06C-1F035AE7EB9B}">
      <dgm:prSet/>
      <dgm:spPr/>
      <dgm:t>
        <a:bodyPr/>
        <a:lstStyle/>
        <a:p>
          <a:endParaRPr lang="en-US"/>
        </a:p>
      </dgm:t>
    </dgm:pt>
    <dgm:pt modelId="{B8F36BF2-3461-449F-8014-6268FB0D4619}" type="pres">
      <dgm:prSet presAssocID="{33BC843E-C466-4C48-B5D3-71F4E0717267}" presName="Name0" presStyleCnt="0">
        <dgm:presLayoutVars>
          <dgm:dir/>
          <dgm:animLvl val="lvl"/>
          <dgm:resizeHandles val="exact"/>
        </dgm:presLayoutVars>
      </dgm:prSet>
      <dgm:spPr/>
    </dgm:pt>
    <dgm:pt modelId="{94056425-01A2-4F6D-A3A5-02F52A9BA289}" type="pres">
      <dgm:prSet presAssocID="{EC933ABC-EF6E-4796-8A67-05E8326A3823}" presName="linNode" presStyleCnt="0"/>
      <dgm:spPr/>
    </dgm:pt>
    <dgm:pt modelId="{D8A01D8A-2F91-4DD5-A04D-0C40B03CF3D8}" type="pres">
      <dgm:prSet presAssocID="{EC933ABC-EF6E-4796-8A67-05E8326A3823}" presName="parentText" presStyleLbl="node1" presStyleIdx="0" presStyleCnt="7" custScaleX="277778">
        <dgm:presLayoutVars>
          <dgm:chMax val="1"/>
          <dgm:bulletEnabled val="1"/>
        </dgm:presLayoutVars>
      </dgm:prSet>
      <dgm:spPr/>
    </dgm:pt>
    <dgm:pt modelId="{1C5E6384-858D-4626-9E19-F6EE92693C37}" type="pres">
      <dgm:prSet presAssocID="{B7CAA4A6-C7C0-4DCE-9F95-44DB57B0DBCB}" presName="sp" presStyleCnt="0"/>
      <dgm:spPr/>
    </dgm:pt>
    <dgm:pt modelId="{A2209FED-970F-49F3-806F-78EB4D9E58DB}" type="pres">
      <dgm:prSet presAssocID="{D1C1D987-CDDE-4A04-945C-3F6C0517E766}" presName="linNode" presStyleCnt="0"/>
      <dgm:spPr/>
    </dgm:pt>
    <dgm:pt modelId="{330A2460-22B1-462E-9985-F8F855C0D565}" type="pres">
      <dgm:prSet presAssocID="{D1C1D987-CDDE-4A04-945C-3F6C0517E766}" presName="parentText" presStyleLbl="node1" presStyleIdx="1" presStyleCnt="7" custScaleX="277778">
        <dgm:presLayoutVars>
          <dgm:chMax val="1"/>
          <dgm:bulletEnabled val="1"/>
        </dgm:presLayoutVars>
      </dgm:prSet>
      <dgm:spPr/>
    </dgm:pt>
    <dgm:pt modelId="{CAF44413-4531-49D8-BDD9-65BF40DD88A1}" type="pres">
      <dgm:prSet presAssocID="{6DCAF6BF-4D2B-4042-A9C8-E2F292AA4EFC}" presName="sp" presStyleCnt="0"/>
      <dgm:spPr/>
    </dgm:pt>
    <dgm:pt modelId="{763EE311-ED1F-4092-890A-3F15126A9ECA}" type="pres">
      <dgm:prSet presAssocID="{D8A37740-88EC-4B39-9500-1267A9E7E1C9}" presName="linNode" presStyleCnt="0"/>
      <dgm:spPr/>
    </dgm:pt>
    <dgm:pt modelId="{0AC55206-B806-4F68-A19D-C7323E84276A}" type="pres">
      <dgm:prSet presAssocID="{D8A37740-88EC-4B39-9500-1267A9E7E1C9}" presName="parentText" presStyleLbl="node1" presStyleIdx="2" presStyleCnt="7" custScaleX="277778">
        <dgm:presLayoutVars>
          <dgm:chMax val="1"/>
          <dgm:bulletEnabled val="1"/>
        </dgm:presLayoutVars>
      </dgm:prSet>
      <dgm:spPr/>
    </dgm:pt>
    <dgm:pt modelId="{263FCEBA-E4C9-45DE-8B76-E56D4B226900}" type="pres">
      <dgm:prSet presAssocID="{4D17AEF0-E925-4D30-AD9C-DF901D04F434}" presName="sp" presStyleCnt="0"/>
      <dgm:spPr/>
    </dgm:pt>
    <dgm:pt modelId="{4E8F5756-F2CF-4629-AB08-BE7693E4E047}" type="pres">
      <dgm:prSet presAssocID="{37D241C7-C232-4142-BE2C-C5FB2F4D0E14}" presName="linNode" presStyleCnt="0"/>
      <dgm:spPr/>
    </dgm:pt>
    <dgm:pt modelId="{2C3DEADD-FD90-47D4-BCDB-D66D5991DCC9}" type="pres">
      <dgm:prSet presAssocID="{37D241C7-C232-4142-BE2C-C5FB2F4D0E14}" presName="parentText" presStyleLbl="node1" presStyleIdx="3" presStyleCnt="7" custScaleX="277778">
        <dgm:presLayoutVars>
          <dgm:chMax val="1"/>
          <dgm:bulletEnabled val="1"/>
        </dgm:presLayoutVars>
      </dgm:prSet>
      <dgm:spPr/>
    </dgm:pt>
    <dgm:pt modelId="{B5C24A8C-98FC-4E58-ADE2-6B86847E7631}" type="pres">
      <dgm:prSet presAssocID="{6AE822C7-C32B-437B-9758-87441395A82D}" presName="sp" presStyleCnt="0"/>
      <dgm:spPr/>
    </dgm:pt>
    <dgm:pt modelId="{152DB137-7533-4902-B734-B0B7DA9AD51E}" type="pres">
      <dgm:prSet presAssocID="{D9D9027A-A43F-41F0-A515-0895C6EA6CFC}" presName="linNode" presStyleCnt="0"/>
      <dgm:spPr/>
    </dgm:pt>
    <dgm:pt modelId="{6399A879-63CE-479C-9206-F7CDAFD179EF}" type="pres">
      <dgm:prSet presAssocID="{D9D9027A-A43F-41F0-A515-0895C6EA6CFC}" presName="parentText" presStyleLbl="node1" presStyleIdx="4" presStyleCnt="7" custScaleX="277778" custLinFactNeighborX="136" custLinFactNeighborY="-4430">
        <dgm:presLayoutVars>
          <dgm:chMax val="1"/>
          <dgm:bulletEnabled val="1"/>
        </dgm:presLayoutVars>
      </dgm:prSet>
      <dgm:spPr/>
    </dgm:pt>
    <dgm:pt modelId="{16D138E1-E965-4B4B-8B6B-7F6EBAB4CCD6}" type="pres">
      <dgm:prSet presAssocID="{5103369C-B9C2-4BA3-AD99-349A72449B8E}" presName="sp" presStyleCnt="0"/>
      <dgm:spPr/>
    </dgm:pt>
    <dgm:pt modelId="{5761B4B4-18AC-45AA-8440-8855455EE0D3}" type="pres">
      <dgm:prSet presAssocID="{E221AD25-FDD1-4541-A28D-F70BF7B02C3B}" presName="linNode" presStyleCnt="0"/>
      <dgm:spPr/>
    </dgm:pt>
    <dgm:pt modelId="{A93EBA46-8385-4A1C-B4F1-E9A44BD98071}" type="pres">
      <dgm:prSet presAssocID="{E221AD25-FDD1-4541-A28D-F70BF7B02C3B}" presName="parentText" presStyleLbl="node1" presStyleIdx="5" presStyleCnt="7" custScaleX="277778" custLinFactNeighborY="-4668">
        <dgm:presLayoutVars>
          <dgm:chMax val="1"/>
          <dgm:bulletEnabled val="1"/>
        </dgm:presLayoutVars>
      </dgm:prSet>
      <dgm:spPr/>
    </dgm:pt>
    <dgm:pt modelId="{D9F34D8D-EE53-42A9-B5BD-8CA80A6911D3}" type="pres">
      <dgm:prSet presAssocID="{4C3095B9-EF1A-4CB4-96F3-EE6DD85E9DD9}" presName="sp" presStyleCnt="0"/>
      <dgm:spPr/>
    </dgm:pt>
    <dgm:pt modelId="{FD02A010-ABE0-4640-9B75-0D10787D8666}" type="pres">
      <dgm:prSet presAssocID="{D3A27EA3-15DC-4C18-85B0-BA19C5BB20A2}" presName="linNode" presStyleCnt="0"/>
      <dgm:spPr/>
    </dgm:pt>
    <dgm:pt modelId="{1292C0A7-22D1-424A-A914-2DC2ACADA300}" type="pres">
      <dgm:prSet presAssocID="{D3A27EA3-15DC-4C18-85B0-BA19C5BB20A2}" presName="parentText" presStyleLbl="node1" presStyleIdx="6" presStyleCnt="7" custScaleX="277251" custLinFactNeighborX="57038" custLinFactNeighborY="-727">
        <dgm:presLayoutVars>
          <dgm:chMax val="1"/>
          <dgm:bulletEnabled val="1"/>
        </dgm:presLayoutVars>
      </dgm:prSet>
      <dgm:spPr/>
    </dgm:pt>
  </dgm:ptLst>
  <dgm:cxnLst>
    <dgm:cxn modelId="{6293140D-0981-4FF4-87A9-08625E444740}" type="presOf" srcId="{D9D9027A-A43F-41F0-A515-0895C6EA6CFC}" destId="{6399A879-63CE-479C-9206-F7CDAFD179EF}" srcOrd="0" destOrd="0" presId="urn:microsoft.com/office/officeart/2005/8/layout/vList5"/>
    <dgm:cxn modelId="{77EC5930-20F8-4689-B9DE-58807EB31B6A}" type="presOf" srcId="{EC933ABC-EF6E-4796-8A67-05E8326A3823}" destId="{D8A01D8A-2F91-4DD5-A04D-0C40B03CF3D8}" srcOrd="0" destOrd="0" presId="urn:microsoft.com/office/officeart/2005/8/layout/vList5"/>
    <dgm:cxn modelId="{CF0CEC35-B654-4B62-8657-D43DE9C4C425}" type="presOf" srcId="{33BC843E-C466-4C48-B5D3-71F4E0717267}" destId="{B8F36BF2-3461-449F-8014-6268FB0D4619}" srcOrd="0" destOrd="0" presId="urn:microsoft.com/office/officeart/2005/8/layout/vList5"/>
    <dgm:cxn modelId="{AC79F643-E35F-4DB2-8E3A-329F79485CE6}" type="presOf" srcId="{D1C1D987-CDDE-4A04-945C-3F6C0517E766}" destId="{330A2460-22B1-462E-9985-F8F855C0D565}" srcOrd="0" destOrd="0" presId="urn:microsoft.com/office/officeart/2005/8/layout/vList5"/>
    <dgm:cxn modelId="{95CE9149-8B9C-40CD-83AB-0143568621ED}" srcId="{33BC843E-C466-4C48-B5D3-71F4E0717267}" destId="{37D241C7-C232-4142-BE2C-C5FB2F4D0E14}" srcOrd="3" destOrd="0" parTransId="{DFC94BC2-120F-4735-B012-7207E2A0DFC2}" sibTransId="{6AE822C7-C32B-437B-9758-87441395A82D}"/>
    <dgm:cxn modelId="{0962E86B-2435-40EF-B572-6B81F0CBC134}" srcId="{33BC843E-C466-4C48-B5D3-71F4E0717267}" destId="{D9D9027A-A43F-41F0-A515-0895C6EA6CFC}" srcOrd="4" destOrd="0" parTransId="{8D89C621-E673-427F-8E6C-ABBA90E44DBA}" sibTransId="{5103369C-B9C2-4BA3-AD99-349A72449B8E}"/>
    <dgm:cxn modelId="{1F62AC70-D26F-4656-A855-AB3506B7F248}" type="presOf" srcId="{37D241C7-C232-4142-BE2C-C5FB2F4D0E14}" destId="{2C3DEADD-FD90-47D4-BCDB-D66D5991DCC9}" srcOrd="0" destOrd="0" presId="urn:microsoft.com/office/officeart/2005/8/layout/vList5"/>
    <dgm:cxn modelId="{A0388259-A100-430D-A249-03BFF1D97170}" srcId="{33BC843E-C466-4C48-B5D3-71F4E0717267}" destId="{D8A37740-88EC-4B39-9500-1267A9E7E1C9}" srcOrd="2" destOrd="0" parTransId="{0A5CDFA5-0BF3-4452-8845-1601F8A4D428}" sibTransId="{4D17AEF0-E925-4D30-AD9C-DF901D04F434}"/>
    <dgm:cxn modelId="{5AF4D284-35C0-4742-8699-5CE004411F6A}" srcId="{33BC843E-C466-4C48-B5D3-71F4E0717267}" destId="{D1C1D987-CDDE-4A04-945C-3F6C0517E766}" srcOrd="1" destOrd="0" parTransId="{AC7AA6DD-54A4-4ECC-A726-E6B0DC74217E}" sibTransId="{6DCAF6BF-4D2B-4042-A9C8-E2F292AA4EFC}"/>
    <dgm:cxn modelId="{3395F589-4AA3-4F99-A06C-1F035AE7EB9B}" srcId="{33BC843E-C466-4C48-B5D3-71F4E0717267}" destId="{D3A27EA3-15DC-4C18-85B0-BA19C5BB20A2}" srcOrd="6" destOrd="0" parTransId="{9E557F69-023B-45DB-AD69-60972A6762DB}" sibTransId="{147FDED2-5E3D-4CDF-9A5E-7C02C74F98B4}"/>
    <dgm:cxn modelId="{ED1034E5-A18F-4DAB-BB76-42839066DE5D}" srcId="{33BC843E-C466-4C48-B5D3-71F4E0717267}" destId="{E221AD25-FDD1-4541-A28D-F70BF7B02C3B}" srcOrd="5" destOrd="0" parTransId="{E1FF15FA-9EBB-44F8-B530-8DA408E2BA47}" sibTransId="{4C3095B9-EF1A-4CB4-96F3-EE6DD85E9DD9}"/>
    <dgm:cxn modelId="{AD305EE5-241A-4224-BE80-1D895095BF47}" type="presOf" srcId="{D3A27EA3-15DC-4C18-85B0-BA19C5BB20A2}" destId="{1292C0A7-22D1-424A-A914-2DC2ACADA300}" srcOrd="0" destOrd="0" presId="urn:microsoft.com/office/officeart/2005/8/layout/vList5"/>
    <dgm:cxn modelId="{86354BEA-2F8E-4A90-A407-185387BE2BDB}" srcId="{33BC843E-C466-4C48-B5D3-71F4E0717267}" destId="{EC933ABC-EF6E-4796-8A67-05E8326A3823}" srcOrd="0" destOrd="0" parTransId="{E7054326-5B40-4E8F-A181-3779D2FDF917}" sibTransId="{B7CAA4A6-C7C0-4DCE-9F95-44DB57B0DBCB}"/>
    <dgm:cxn modelId="{91B7D7F0-5851-4EBE-9CB9-4ADDC8EBABD0}" type="presOf" srcId="{E221AD25-FDD1-4541-A28D-F70BF7B02C3B}" destId="{A93EBA46-8385-4A1C-B4F1-E9A44BD98071}" srcOrd="0" destOrd="0" presId="urn:microsoft.com/office/officeart/2005/8/layout/vList5"/>
    <dgm:cxn modelId="{924800FF-38C4-40B6-8CCB-EA806F4D1001}" type="presOf" srcId="{D8A37740-88EC-4B39-9500-1267A9E7E1C9}" destId="{0AC55206-B806-4F68-A19D-C7323E84276A}" srcOrd="0" destOrd="0" presId="urn:microsoft.com/office/officeart/2005/8/layout/vList5"/>
    <dgm:cxn modelId="{520D2C93-F6D2-4DF0-8B9A-7812DBA4E449}" type="presParOf" srcId="{B8F36BF2-3461-449F-8014-6268FB0D4619}" destId="{94056425-01A2-4F6D-A3A5-02F52A9BA289}" srcOrd="0" destOrd="0" presId="urn:microsoft.com/office/officeart/2005/8/layout/vList5"/>
    <dgm:cxn modelId="{B3CBE623-3C6E-45FD-9274-759666B5DB6D}" type="presParOf" srcId="{94056425-01A2-4F6D-A3A5-02F52A9BA289}" destId="{D8A01D8A-2F91-4DD5-A04D-0C40B03CF3D8}" srcOrd="0" destOrd="0" presId="urn:microsoft.com/office/officeart/2005/8/layout/vList5"/>
    <dgm:cxn modelId="{327AFF12-EDAE-4899-A90B-783EBB2A09EE}" type="presParOf" srcId="{B8F36BF2-3461-449F-8014-6268FB0D4619}" destId="{1C5E6384-858D-4626-9E19-F6EE92693C37}" srcOrd="1" destOrd="0" presId="urn:microsoft.com/office/officeart/2005/8/layout/vList5"/>
    <dgm:cxn modelId="{161EFAE4-9C18-497B-A133-2A1D8DECB5F5}" type="presParOf" srcId="{B8F36BF2-3461-449F-8014-6268FB0D4619}" destId="{A2209FED-970F-49F3-806F-78EB4D9E58DB}" srcOrd="2" destOrd="0" presId="urn:microsoft.com/office/officeart/2005/8/layout/vList5"/>
    <dgm:cxn modelId="{A0AE406A-77AE-4F31-A31F-D67EEB678A06}" type="presParOf" srcId="{A2209FED-970F-49F3-806F-78EB4D9E58DB}" destId="{330A2460-22B1-462E-9985-F8F855C0D565}" srcOrd="0" destOrd="0" presId="urn:microsoft.com/office/officeart/2005/8/layout/vList5"/>
    <dgm:cxn modelId="{C8480009-2F30-4107-B016-2ED2025E34A1}" type="presParOf" srcId="{B8F36BF2-3461-449F-8014-6268FB0D4619}" destId="{CAF44413-4531-49D8-BDD9-65BF40DD88A1}" srcOrd="3" destOrd="0" presId="urn:microsoft.com/office/officeart/2005/8/layout/vList5"/>
    <dgm:cxn modelId="{A17176F4-F0A8-411A-AB9B-2B81DD47C84E}" type="presParOf" srcId="{B8F36BF2-3461-449F-8014-6268FB0D4619}" destId="{763EE311-ED1F-4092-890A-3F15126A9ECA}" srcOrd="4" destOrd="0" presId="urn:microsoft.com/office/officeart/2005/8/layout/vList5"/>
    <dgm:cxn modelId="{C388DDD5-1617-44CB-B2D1-974E30716995}" type="presParOf" srcId="{763EE311-ED1F-4092-890A-3F15126A9ECA}" destId="{0AC55206-B806-4F68-A19D-C7323E84276A}" srcOrd="0" destOrd="0" presId="urn:microsoft.com/office/officeart/2005/8/layout/vList5"/>
    <dgm:cxn modelId="{7D6DE16C-8BF4-495E-AB87-0CE4E5A071CC}" type="presParOf" srcId="{B8F36BF2-3461-449F-8014-6268FB0D4619}" destId="{263FCEBA-E4C9-45DE-8B76-E56D4B226900}" srcOrd="5" destOrd="0" presId="urn:microsoft.com/office/officeart/2005/8/layout/vList5"/>
    <dgm:cxn modelId="{90B5DA05-4762-4EF4-8AC9-CE79204CE693}" type="presParOf" srcId="{B8F36BF2-3461-449F-8014-6268FB0D4619}" destId="{4E8F5756-F2CF-4629-AB08-BE7693E4E047}" srcOrd="6" destOrd="0" presId="urn:microsoft.com/office/officeart/2005/8/layout/vList5"/>
    <dgm:cxn modelId="{8C460477-22A1-43D8-85EB-0BCB55E98B3F}" type="presParOf" srcId="{4E8F5756-F2CF-4629-AB08-BE7693E4E047}" destId="{2C3DEADD-FD90-47D4-BCDB-D66D5991DCC9}" srcOrd="0" destOrd="0" presId="urn:microsoft.com/office/officeart/2005/8/layout/vList5"/>
    <dgm:cxn modelId="{1E074E52-E4D7-43D5-894B-C4EEF71029BB}" type="presParOf" srcId="{B8F36BF2-3461-449F-8014-6268FB0D4619}" destId="{B5C24A8C-98FC-4E58-ADE2-6B86847E7631}" srcOrd="7" destOrd="0" presId="urn:microsoft.com/office/officeart/2005/8/layout/vList5"/>
    <dgm:cxn modelId="{0DC12DC7-79A8-4FE4-A23A-BD1FFD034C74}" type="presParOf" srcId="{B8F36BF2-3461-449F-8014-6268FB0D4619}" destId="{152DB137-7533-4902-B734-B0B7DA9AD51E}" srcOrd="8" destOrd="0" presId="urn:microsoft.com/office/officeart/2005/8/layout/vList5"/>
    <dgm:cxn modelId="{B6EB62A2-1C24-4E05-8384-1B1BDDB9F275}" type="presParOf" srcId="{152DB137-7533-4902-B734-B0B7DA9AD51E}" destId="{6399A879-63CE-479C-9206-F7CDAFD179EF}" srcOrd="0" destOrd="0" presId="urn:microsoft.com/office/officeart/2005/8/layout/vList5"/>
    <dgm:cxn modelId="{6701C55A-DCF9-4FC7-97B2-063833FC98EC}" type="presParOf" srcId="{B8F36BF2-3461-449F-8014-6268FB0D4619}" destId="{16D138E1-E965-4B4B-8B6B-7F6EBAB4CCD6}" srcOrd="9" destOrd="0" presId="urn:microsoft.com/office/officeart/2005/8/layout/vList5"/>
    <dgm:cxn modelId="{50945011-5487-402D-A3F0-6317C936B850}" type="presParOf" srcId="{B8F36BF2-3461-449F-8014-6268FB0D4619}" destId="{5761B4B4-18AC-45AA-8440-8855455EE0D3}" srcOrd="10" destOrd="0" presId="urn:microsoft.com/office/officeart/2005/8/layout/vList5"/>
    <dgm:cxn modelId="{DF30FFC6-7841-4957-B6F6-73BAF2955576}" type="presParOf" srcId="{5761B4B4-18AC-45AA-8440-8855455EE0D3}" destId="{A93EBA46-8385-4A1C-B4F1-E9A44BD98071}" srcOrd="0" destOrd="0" presId="urn:microsoft.com/office/officeart/2005/8/layout/vList5"/>
    <dgm:cxn modelId="{B5645A4D-B3A0-44FB-8FF3-699695BBDAF6}" type="presParOf" srcId="{B8F36BF2-3461-449F-8014-6268FB0D4619}" destId="{D9F34D8D-EE53-42A9-B5BD-8CA80A6911D3}" srcOrd="11" destOrd="0" presId="urn:microsoft.com/office/officeart/2005/8/layout/vList5"/>
    <dgm:cxn modelId="{9F10C42B-25F8-4B1C-AF8D-D16C819A3972}" type="presParOf" srcId="{B8F36BF2-3461-449F-8014-6268FB0D4619}" destId="{FD02A010-ABE0-4640-9B75-0D10787D8666}" srcOrd="12" destOrd="0" presId="urn:microsoft.com/office/officeart/2005/8/layout/vList5"/>
    <dgm:cxn modelId="{9DDBEE48-60CE-4985-8851-16C6B4CD0253}" type="presParOf" srcId="{FD02A010-ABE0-4640-9B75-0D10787D8666}" destId="{1292C0A7-22D1-424A-A914-2DC2ACADA30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BC843E-C466-4C48-B5D3-71F4E0717267}" type="doc">
      <dgm:prSet loTypeId="urn:microsoft.com/office/officeart/2005/8/layout/vList5" loCatId="list" qsTypeId="urn:microsoft.com/office/officeart/2005/8/quickstyle/simple1" qsCatId="simple" csTypeId="urn:microsoft.com/office/officeart/2005/8/colors/colorful3" csCatId="colorful" phldr="1"/>
      <dgm:spPr/>
    </dgm:pt>
    <dgm:pt modelId="{EC933ABC-EF6E-4796-8A67-05E8326A3823}">
      <dgm:prSet phldrT="[Text]" custT="1"/>
      <dgm:spPr/>
      <dgm:t>
        <a:bodyPr/>
        <a:lstStyle/>
        <a:p>
          <a:r>
            <a:rPr lang="en-US" sz="3200" b="1" dirty="0">
              <a:latin typeface="Open Sans Light" pitchFamily="2" charset="0"/>
              <a:ea typeface="Open Sans Light" pitchFamily="2" charset="0"/>
              <a:cs typeface="Open Sans Light" pitchFamily="2" charset="0"/>
            </a:rPr>
            <a:t>Communicate clearly</a:t>
          </a:r>
        </a:p>
      </dgm:t>
    </dgm:pt>
    <dgm:pt modelId="{E7054326-5B40-4E8F-A181-3779D2FDF917}" type="parTrans" cxnId="{86354BEA-2F8E-4A90-A407-185387BE2BDB}">
      <dgm:prSet/>
      <dgm:spPr/>
      <dgm:t>
        <a:bodyPr/>
        <a:lstStyle/>
        <a:p>
          <a:endParaRPr lang="en-US" sz="1800"/>
        </a:p>
      </dgm:t>
    </dgm:pt>
    <dgm:pt modelId="{B7CAA4A6-C7C0-4DCE-9F95-44DB57B0DBCB}" type="sibTrans" cxnId="{86354BEA-2F8E-4A90-A407-185387BE2BDB}">
      <dgm:prSet/>
      <dgm:spPr/>
      <dgm:t>
        <a:bodyPr/>
        <a:lstStyle/>
        <a:p>
          <a:endParaRPr lang="en-US" sz="1800"/>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Confirm understanding</a:t>
          </a:r>
        </a:p>
      </dgm:t>
    </dgm:pt>
    <dgm:pt modelId="{6DCAF6BF-4D2B-4042-A9C8-E2F292AA4EFC}" type="sibTrans" cxnId="{5AF4D284-35C0-4742-8699-5CE004411F6A}">
      <dgm:prSet/>
      <dgm:spPr/>
      <dgm:t>
        <a:bodyPr/>
        <a:lstStyle/>
        <a:p>
          <a:endParaRPr lang="en-US" sz="1800"/>
        </a:p>
      </dgm:t>
    </dgm:pt>
    <dgm:pt modelId="{AC7AA6DD-54A4-4ECC-A726-E6B0DC74217E}" type="parTrans" cxnId="{5AF4D284-35C0-4742-8699-5CE004411F6A}">
      <dgm:prSet/>
      <dgm:spPr/>
      <dgm:t>
        <a:bodyPr/>
        <a:lstStyle/>
        <a:p>
          <a:endParaRPr lang="en-US" sz="1800"/>
        </a:p>
      </dgm:t>
    </dgm:pt>
    <dgm:pt modelId="{D8A37740-88EC-4B39-9500-1267A9E7E1C9}">
      <dgm:prSet phldrT="[Text]" custT="1"/>
      <dgm:spPr/>
      <dgm:t>
        <a:bodyPr/>
        <a:lstStyle/>
        <a:p>
          <a:r>
            <a:rPr lang="en-US" sz="3200" b="1" dirty="0">
              <a:latin typeface="Open Sans Light" pitchFamily="2" charset="0"/>
              <a:ea typeface="Open Sans Light" pitchFamily="2" charset="0"/>
              <a:cs typeface="Open Sans Light" pitchFamily="2" charset="0"/>
            </a:rPr>
            <a:t>Take turns</a:t>
          </a:r>
        </a:p>
      </dgm:t>
    </dgm:pt>
    <dgm:pt modelId="{4D17AEF0-E925-4D30-AD9C-DF901D04F434}" type="sibTrans" cxnId="{A0388259-A100-430D-A249-03BFF1D97170}">
      <dgm:prSet/>
      <dgm:spPr/>
      <dgm:t>
        <a:bodyPr/>
        <a:lstStyle/>
        <a:p>
          <a:endParaRPr lang="en-US" sz="1800"/>
        </a:p>
      </dgm:t>
    </dgm:pt>
    <dgm:pt modelId="{0A5CDFA5-0BF3-4452-8845-1601F8A4D428}" type="parTrans" cxnId="{A0388259-A100-430D-A249-03BFF1D97170}">
      <dgm:prSet/>
      <dgm:spPr/>
      <dgm:t>
        <a:bodyPr/>
        <a:lstStyle/>
        <a:p>
          <a:endParaRPr lang="en-US" sz="1800"/>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Choose delivery method</a:t>
          </a:r>
        </a:p>
      </dgm:t>
    </dgm:pt>
    <dgm:pt modelId="{6AE822C7-C32B-437B-9758-87441395A82D}" type="sibTrans" cxnId="{95CE9149-8B9C-40CD-83AB-0143568621ED}">
      <dgm:prSet/>
      <dgm:spPr/>
      <dgm:t>
        <a:bodyPr/>
        <a:lstStyle/>
        <a:p>
          <a:endParaRPr lang="en-US" sz="1800"/>
        </a:p>
      </dgm:t>
    </dgm:pt>
    <dgm:pt modelId="{DFC94BC2-120F-4735-B012-7207E2A0DFC2}" type="parTrans" cxnId="{95CE9149-8B9C-40CD-83AB-0143568621ED}">
      <dgm:prSet/>
      <dgm:spPr/>
      <dgm:t>
        <a:bodyPr/>
        <a:lstStyle/>
        <a:p>
          <a:endParaRPr lang="en-US" sz="1800"/>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Actively listen</a:t>
          </a:r>
        </a:p>
      </dgm:t>
    </dgm:pt>
    <dgm:pt modelId="{5103369C-B9C2-4BA3-AD99-349A72449B8E}" type="sibTrans" cxnId="{0962E86B-2435-40EF-B572-6B81F0CBC134}">
      <dgm:prSet/>
      <dgm:spPr/>
      <dgm:t>
        <a:bodyPr/>
        <a:lstStyle/>
        <a:p>
          <a:endParaRPr lang="en-US" sz="1800"/>
        </a:p>
      </dgm:t>
    </dgm:pt>
    <dgm:pt modelId="{8D89C621-E673-427F-8E6C-ABBA90E44DBA}" type="parTrans" cxnId="{0962E86B-2435-40EF-B572-6B81F0CBC134}">
      <dgm:prSet/>
      <dgm:spPr/>
      <dgm:t>
        <a:bodyPr/>
        <a:lstStyle/>
        <a:p>
          <a:endParaRPr lang="en-US" sz="1800"/>
        </a:p>
      </dgm:t>
    </dgm:pt>
    <dgm:pt modelId="{E221AD25-FDD1-4541-A28D-F70BF7B02C3B}">
      <dgm:prSet phldrT="[Text]" custT="1"/>
      <dgm:spPr/>
      <dgm:t>
        <a:bodyPr/>
        <a:lstStyle/>
        <a:p>
          <a:r>
            <a:rPr lang="en-US" sz="3200" b="1" dirty="0">
              <a:latin typeface="Open Sans Light" pitchFamily="2" charset="0"/>
              <a:ea typeface="Open Sans Light" pitchFamily="2" charset="0"/>
              <a:cs typeface="Open Sans Light" pitchFamily="2" charset="0"/>
            </a:rPr>
            <a:t>Demonstrate self-awareness</a:t>
          </a:r>
        </a:p>
      </dgm:t>
    </dgm:pt>
    <dgm:pt modelId="{E1FF15FA-9EBB-44F8-B530-8DA408E2BA47}" type="parTrans" cxnId="{ED1034E5-A18F-4DAB-BB76-42839066DE5D}">
      <dgm:prSet/>
      <dgm:spPr/>
      <dgm:t>
        <a:bodyPr/>
        <a:lstStyle/>
        <a:p>
          <a:endParaRPr lang="en-US"/>
        </a:p>
      </dgm:t>
    </dgm:pt>
    <dgm:pt modelId="{4C3095B9-EF1A-4CB4-96F3-EE6DD85E9DD9}" type="sibTrans" cxnId="{ED1034E5-A18F-4DAB-BB76-42839066DE5D}">
      <dgm:prSet/>
      <dgm:spPr/>
      <dgm:t>
        <a:bodyPr/>
        <a:lstStyle/>
        <a:p>
          <a:endParaRPr lang="en-US"/>
        </a:p>
      </dgm:t>
    </dgm:pt>
    <dgm:pt modelId="{D3A27EA3-15DC-4C18-85B0-BA19C5BB20A2}">
      <dgm:prSet phldrT="[Text]" custT="1"/>
      <dgm:spPr/>
      <dgm:t>
        <a:bodyPr/>
        <a:lstStyle/>
        <a:p>
          <a:r>
            <a:rPr lang="en-US" sz="3200" b="1" dirty="0">
              <a:latin typeface="Open Sans Light" pitchFamily="2" charset="0"/>
              <a:ea typeface="Open Sans Light" pitchFamily="2" charset="0"/>
              <a:cs typeface="Open Sans Light" pitchFamily="2" charset="0"/>
            </a:rPr>
            <a:t>Use effective body language</a:t>
          </a:r>
        </a:p>
      </dgm:t>
    </dgm:pt>
    <dgm:pt modelId="{9E557F69-023B-45DB-AD69-60972A6762DB}" type="parTrans" cxnId="{3395F589-4AA3-4F99-A06C-1F035AE7EB9B}">
      <dgm:prSet/>
      <dgm:spPr/>
      <dgm:t>
        <a:bodyPr/>
        <a:lstStyle/>
        <a:p>
          <a:endParaRPr lang="en-US"/>
        </a:p>
      </dgm:t>
    </dgm:pt>
    <dgm:pt modelId="{147FDED2-5E3D-4CDF-9A5E-7C02C74F98B4}" type="sibTrans" cxnId="{3395F589-4AA3-4F99-A06C-1F035AE7EB9B}">
      <dgm:prSet/>
      <dgm:spPr/>
      <dgm:t>
        <a:bodyPr/>
        <a:lstStyle/>
        <a:p>
          <a:endParaRPr lang="en-US"/>
        </a:p>
      </dgm:t>
    </dgm:pt>
    <dgm:pt modelId="{B8F36BF2-3461-449F-8014-6268FB0D4619}" type="pres">
      <dgm:prSet presAssocID="{33BC843E-C466-4C48-B5D3-71F4E0717267}" presName="Name0" presStyleCnt="0">
        <dgm:presLayoutVars>
          <dgm:dir/>
          <dgm:animLvl val="lvl"/>
          <dgm:resizeHandles val="exact"/>
        </dgm:presLayoutVars>
      </dgm:prSet>
      <dgm:spPr/>
    </dgm:pt>
    <dgm:pt modelId="{94056425-01A2-4F6D-A3A5-02F52A9BA289}" type="pres">
      <dgm:prSet presAssocID="{EC933ABC-EF6E-4796-8A67-05E8326A3823}" presName="linNode" presStyleCnt="0"/>
      <dgm:spPr/>
    </dgm:pt>
    <dgm:pt modelId="{D8A01D8A-2F91-4DD5-A04D-0C40B03CF3D8}" type="pres">
      <dgm:prSet presAssocID="{EC933ABC-EF6E-4796-8A67-05E8326A3823}" presName="parentText" presStyleLbl="node1" presStyleIdx="0" presStyleCnt="7" custScaleX="277778" custLinFactX="-81138" custLinFactNeighborX="-100000" custLinFactNeighborY="-4366">
        <dgm:presLayoutVars>
          <dgm:chMax val="1"/>
          <dgm:bulletEnabled val="1"/>
        </dgm:presLayoutVars>
      </dgm:prSet>
      <dgm:spPr/>
    </dgm:pt>
    <dgm:pt modelId="{1C5E6384-858D-4626-9E19-F6EE92693C37}" type="pres">
      <dgm:prSet presAssocID="{B7CAA4A6-C7C0-4DCE-9F95-44DB57B0DBCB}" presName="sp" presStyleCnt="0"/>
      <dgm:spPr/>
    </dgm:pt>
    <dgm:pt modelId="{A2209FED-970F-49F3-806F-78EB4D9E58DB}" type="pres">
      <dgm:prSet presAssocID="{D1C1D987-CDDE-4A04-945C-3F6C0517E766}" presName="linNode" presStyleCnt="0"/>
      <dgm:spPr/>
    </dgm:pt>
    <dgm:pt modelId="{330A2460-22B1-462E-9985-F8F855C0D565}" type="pres">
      <dgm:prSet presAssocID="{D1C1D987-CDDE-4A04-945C-3F6C0517E766}" presName="parentText" presStyleLbl="node1" presStyleIdx="1" presStyleCnt="7" custScaleX="277778">
        <dgm:presLayoutVars>
          <dgm:chMax val="1"/>
          <dgm:bulletEnabled val="1"/>
        </dgm:presLayoutVars>
      </dgm:prSet>
      <dgm:spPr/>
    </dgm:pt>
    <dgm:pt modelId="{CAF44413-4531-49D8-BDD9-65BF40DD88A1}" type="pres">
      <dgm:prSet presAssocID="{6DCAF6BF-4D2B-4042-A9C8-E2F292AA4EFC}" presName="sp" presStyleCnt="0"/>
      <dgm:spPr/>
    </dgm:pt>
    <dgm:pt modelId="{763EE311-ED1F-4092-890A-3F15126A9ECA}" type="pres">
      <dgm:prSet presAssocID="{D8A37740-88EC-4B39-9500-1267A9E7E1C9}" presName="linNode" presStyleCnt="0"/>
      <dgm:spPr/>
    </dgm:pt>
    <dgm:pt modelId="{0AC55206-B806-4F68-A19D-C7323E84276A}" type="pres">
      <dgm:prSet presAssocID="{D8A37740-88EC-4B39-9500-1267A9E7E1C9}" presName="parentText" presStyleLbl="node1" presStyleIdx="2" presStyleCnt="7" custScaleX="277778">
        <dgm:presLayoutVars>
          <dgm:chMax val="1"/>
          <dgm:bulletEnabled val="1"/>
        </dgm:presLayoutVars>
      </dgm:prSet>
      <dgm:spPr/>
    </dgm:pt>
    <dgm:pt modelId="{263FCEBA-E4C9-45DE-8B76-E56D4B226900}" type="pres">
      <dgm:prSet presAssocID="{4D17AEF0-E925-4D30-AD9C-DF901D04F434}" presName="sp" presStyleCnt="0"/>
      <dgm:spPr/>
    </dgm:pt>
    <dgm:pt modelId="{4E8F5756-F2CF-4629-AB08-BE7693E4E047}" type="pres">
      <dgm:prSet presAssocID="{37D241C7-C232-4142-BE2C-C5FB2F4D0E14}" presName="linNode" presStyleCnt="0"/>
      <dgm:spPr/>
    </dgm:pt>
    <dgm:pt modelId="{2C3DEADD-FD90-47D4-BCDB-D66D5991DCC9}" type="pres">
      <dgm:prSet presAssocID="{37D241C7-C232-4142-BE2C-C5FB2F4D0E14}" presName="parentText" presStyleLbl="node1" presStyleIdx="3" presStyleCnt="7" custScaleX="277778">
        <dgm:presLayoutVars>
          <dgm:chMax val="1"/>
          <dgm:bulletEnabled val="1"/>
        </dgm:presLayoutVars>
      </dgm:prSet>
      <dgm:spPr/>
    </dgm:pt>
    <dgm:pt modelId="{B5C24A8C-98FC-4E58-ADE2-6B86847E7631}" type="pres">
      <dgm:prSet presAssocID="{6AE822C7-C32B-437B-9758-87441395A82D}" presName="sp" presStyleCnt="0"/>
      <dgm:spPr/>
    </dgm:pt>
    <dgm:pt modelId="{152DB137-7533-4902-B734-B0B7DA9AD51E}" type="pres">
      <dgm:prSet presAssocID="{D9D9027A-A43F-41F0-A515-0895C6EA6CFC}" presName="linNode" presStyleCnt="0"/>
      <dgm:spPr/>
    </dgm:pt>
    <dgm:pt modelId="{6399A879-63CE-479C-9206-F7CDAFD179EF}" type="pres">
      <dgm:prSet presAssocID="{D9D9027A-A43F-41F0-A515-0895C6EA6CFC}" presName="parentText" presStyleLbl="node1" presStyleIdx="4" presStyleCnt="7" custScaleX="277778" custLinFactNeighborX="136" custLinFactNeighborY="-4430">
        <dgm:presLayoutVars>
          <dgm:chMax val="1"/>
          <dgm:bulletEnabled val="1"/>
        </dgm:presLayoutVars>
      </dgm:prSet>
      <dgm:spPr/>
    </dgm:pt>
    <dgm:pt modelId="{16D138E1-E965-4B4B-8B6B-7F6EBAB4CCD6}" type="pres">
      <dgm:prSet presAssocID="{5103369C-B9C2-4BA3-AD99-349A72449B8E}" presName="sp" presStyleCnt="0"/>
      <dgm:spPr/>
    </dgm:pt>
    <dgm:pt modelId="{5761B4B4-18AC-45AA-8440-8855455EE0D3}" type="pres">
      <dgm:prSet presAssocID="{E221AD25-FDD1-4541-A28D-F70BF7B02C3B}" presName="linNode" presStyleCnt="0"/>
      <dgm:spPr/>
    </dgm:pt>
    <dgm:pt modelId="{A93EBA46-8385-4A1C-B4F1-E9A44BD98071}" type="pres">
      <dgm:prSet presAssocID="{E221AD25-FDD1-4541-A28D-F70BF7B02C3B}" presName="parentText" presStyleLbl="node1" presStyleIdx="5" presStyleCnt="7" custScaleX="277778" custLinFactNeighborY="-4668">
        <dgm:presLayoutVars>
          <dgm:chMax val="1"/>
          <dgm:bulletEnabled val="1"/>
        </dgm:presLayoutVars>
      </dgm:prSet>
      <dgm:spPr/>
    </dgm:pt>
    <dgm:pt modelId="{D9F34D8D-EE53-42A9-B5BD-8CA80A6911D3}" type="pres">
      <dgm:prSet presAssocID="{4C3095B9-EF1A-4CB4-96F3-EE6DD85E9DD9}" presName="sp" presStyleCnt="0"/>
      <dgm:spPr/>
    </dgm:pt>
    <dgm:pt modelId="{FD02A010-ABE0-4640-9B75-0D10787D8666}" type="pres">
      <dgm:prSet presAssocID="{D3A27EA3-15DC-4C18-85B0-BA19C5BB20A2}" presName="linNode" presStyleCnt="0"/>
      <dgm:spPr/>
    </dgm:pt>
    <dgm:pt modelId="{1292C0A7-22D1-424A-A914-2DC2ACADA300}" type="pres">
      <dgm:prSet presAssocID="{D3A27EA3-15DC-4C18-85B0-BA19C5BB20A2}" presName="parentText" presStyleLbl="node1" presStyleIdx="6" presStyleCnt="7" custScaleX="277251" custLinFactNeighborX="57038" custLinFactNeighborY="-727">
        <dgm:presLayoutVars>
          <dgm:chMax val="1"/>
          <dgm:bulletEnabled val="1"/>
        </dgm:presLayoutVars>
      </dgm:prSet>
      <dgm:spPr/>
    </dgm:pt>
  </dgm:ptLst>
  <dgm:cxnLst>
    <dgm:cxn modelId="{6293140D-0981-4FF4-87A9-08625E444740}" type="presOf" srcId="{D9D9027A-A43F-41F0-A515-0895C6EA6CFC}" destId="{6399A879-63CE-479C-9206-F7CDAFD179EF}" srcOrd="0" destOrd="0" presId="urn:microsoft.com/office/officeart/2005/8/layout/vList5"/>
    <dgm:cxn modelId="{77EC5930-20F8-4689-B9DE-58807EB31B6A}" type="presOf" srcId="{EC933ABC-EF6E-4796-8A67-05E8326A3823}" destId="{D8A01D8A-2F91-4DD5-A04D-0C40B03CF3D8}" srcOrd="0" destOrd="0" presId="urn:microsoft.com/office/officeart/2005/8/layout/vList5"/>
    <dgm:cxn modelId="{CF0CEC35-B654-4B62-8657-D43DE9C4C425}" type="presOf" srcId="{33BC843E-C466-4C48-B5D3-71F4E0717267}" destId="{B8F36BF2-3461-449F-8014-6268FB0D4619}" srcOrd="0" destOrd="0" presId="urn:microsoft.com/office/officeart/2005/8/layout/vList5"/>
    <dgm:cxn modelId="{AC79F643-E35F-4DB2-8E3A-329F79485CE6}" type="presOf" srcId="{D1C1D987-CDDE-4A04-945C-3F6C0517E766}" destId="{330A2460-22B1-462E-9985-F8F855C0D565}" srcOrd="0" destOrd="0" presId="urn:microsoft.com/office/officeart/2005/8/layout/vList5"/>
    <dgm:cxn modelId="{95CE9149-8B9C-40CD-83AB-0143568621ED}" srcId="{33BC843E-C466-4C48-B5D3-71F4E0717267}" destId="{37D241C7-C232-4142-BE2C-C5FB2F4D0E14}" srcOrd="3" destOrd="0" parTransId="{DFC94BC2-120F-4735-B012-7207E2A0DFC2}" sibTransId="{6AE822C7-C32B-437B-9758-87441395A82D}"/>
    <dgm:cxn modelId="{0962E86B-2435-40EF-B572-6B81F0CBC134}" srcId="{33BC843E-C466-4C48-B5D3-71F4E0717267}" destId="{D9D9027A-A43F-41F0-A515-0895C6EA6CFC}" srcOrd="4" destOrd="0" parTransId="{8D89C621-E673-427F-8E6C-ABBA90E44DBA}" sibTransId="{5103369C-B9C2-4BA3-AD99-349A72449B8E}"/>
    <dgm:cxn modelId="{1F62AC70-D26F-4656-A855-AB3506B7F248}" type="presOf" srcId="{37D241C7-C232-4142-BE2C-C5FB2F4D0E14}" destId="{2C3DEADD-FD90-47D4-BCDB-D66D5991DCC9}" srcOrd="0" destOrd="0" presId="urn:microsoft.com/office/officeart/2005/8/layout/vList5"/>
    <dgm:cxn modelId="{A0388259-A100-430D-A249-03BFF1D97170}" srcId="{33BC843E-C466-4C48-B5D3-71F4E0717267}" destId="{D8A37740-88EC-4B39-9500-1267A9E7E1C9}" srcOrd="2" destOrd="0" parTransId="{0A5CDFA5-0BF3-4452-8845-1601F8A4D428}" sibTransId="{4D17AEF0-E925-4D30-AD9C-DF901D04F434}"/>
    <dgm:cxn modelId="{5AF4D284-35C0-4742-8699-5CE004411F6A}" srcId="{33BC843E-C466-4C48-B5D3-71F4E0717267}" destId="{D1C1D987-CDDE-4A04-945C-3F6C0517E766}" srcOrd="1" destOrd="0" parTransId="{AC7AA6DD-54A4-4ECC-A726-E6B0DC74217E}" sibTransId="{6DCAF6BF-4D2B-4042-A9C8-E2F292AA4EFC}"/>
    <dgm:cxn modelId="{3395F589-4AA3-4F99-A06C-1F035AE7EB9B}" srcId="{33BC843E-C466-4C48-B5D3-71F4E0717267}" destId="{D3A27EA3-15DC-4C18-85B0-BA19C5BB20A2}" srcOrd="6" destOrd="0" parTransId="{9E557F69-023B-45DB-AD69-60972A6762DB}" sibTransId="{147FDED2-5E3D-4CDF-9A5E-7C02C74F98B4}"/>
    <dgm:cxn modelId="{ED1034E5-A18F-4DAB-BB76-42839066DE5D}" srcId="{33BC843E-C466-4C48-B5D3-71F4E0717267}" destId="{E221AD25-FDD1-4541-A28D-F70BF7B02C3B}" srcOrd="5" destOrd="0" parTransId="{E1FF15FA-9EBB-44F8-B530-8DA408E2BA47}" sibTransId="{4C3095B9-EF1A-4CB4-96F3-EE6DD85E9DD9}"/>
    <dgm:cxn modelId="{AD305EE5-241A-4224-BE80-1D895095BF47}" type="presOf" srcId="{D3A27EA3-15DC-4C18-85B0-BA19C5BB20A2}" destId="{1292C0A7-22D1-424A-A914-2DC2ACADA300}" srcOrd="0" destOrd="0" presId="urn:microsoft.com/office/officeart/2005/8/layout/vList5"/>
    <dgm:cxn modelId="{86354BEA-2F8E-4A90-A407-185387BE2BDB}" srcId="{33BC843E-C466-4C48-B5D3-71F4E0717267}" destId="{EC933ABC-EF6E-4796-8A67-05E8326A3823}" srcOrd="0" destOrd="0" parTransId="{E7054326-5B40-4E8F-A181-3779D2FDF917}" sibTransId="{B7CAA4A6-C7C0-4DCE-9F95-44DB57B0DBCB}"/>
    <dgm:cxn modelId="{91B7D7F0-5851-4EBE-9CB9-4ADDC8EBABD0}" type="presOf" srcId="{E221AD25-FDD1-4541-A28D-F70BF7B02C3B}" destId="{A93EBA46-8385-4A1C-B4F1-E9A44BD98071}" srcOrd="0" destOrd="0" presId="urn:microsoft.com/office/officeart/2005/8/layout/vList5"/>
    <dgm:cxn modelId="{924800FF-38C4-40B6-8CCB-EA806F4D1001}" type="presOf" srcId="{D8A37740-88EC-4B39-9500-1267A9E7E1C9}" destId="{0AC55206-B806-4F68-A19D-C7323E84276A}" srcOrd="0" destOrd="0" presId="urn:microsoft.com/office/officeart/2005/8/layout/vList5"/>
    <dgm:cxn modelId="{520D2C93-F6D2-4DF0-8B9A-7812DBA4E449}" type="presParOf" srcId="{B8F36BF2-3461-449F-8014-6268FB0D4619}" destId="{94056425-01A2-4F6D-A3A5-02F52A9BA289}" srcOrd="0" destOrd="0" presId="urn:microsoft.com/office/officeart/2005/8/layout/vList5"/>
    <dgm:cxn modelId="{B3CBE623-3C6E-45FD-9274-759666B5DB6D}" type="presParOf" srcId="{94056425-01A2-4F6D-A3A5-02F52A9BA289}" destId="{D8A01D8A-2F91-4DD5-A04D-0C40B03CF3D8}" srcOrd="0" destOrd="0" presId="urn:microsoft.com/office/officeart/2005/8/layout/vList5"/>
    <dgm:cxn modelId="{327AFF12-EDAE-4899-A90B-783EBB2A09EE}" type="presParOf" srcId="{B8F36BF2-3461-449F-8014-6268FB0D4619}" destId="{1C5E6384-858D-4626-9E19-F6EE92693C37}" srcOrd="1" destOrd="0" presId="urn:microsoft.com/office/officeart/2005/8/layout/vList5"/>
    <dgm:cxn modelId="{161EFAE4-9C18-497B-A133-2A1D8DECB5F5}" type="presParOf" srcId="{B8F36BF2-3461-449F-8014-6268FB0D4619}" destId="{A2209FED-970F-49F3-806F-78EB4D9E58DB}" srcOrd="2" destOrd="0" presId="urn:microsoft.com/office/officeart/2005/8/layout/vList5"/>
    <dgm:cxn modelId="{A0AE406A-77AE-4F31-A31F-D67EEB678A06}" type="presParOf" srcId="{A2209FED-970F-49F3-806F-78EB4D9E58DB}" destId="{330A2460-22B1-462E-9985-F8F855C0D565}" srcOrd="0" destOrd="0" presId="urn:microsoft.com/office/officeart/2005/8/layout/vList5"/>
    <dgm:cxn modelId="{C8480009-2F30-4107-B016-2ED2025E34A1}" type="presParOf" srcId="{B8F36BF2-3461-449F-8014-6268FB0D4619}" destId="{CAF44413-4531-49D8-BDD9-65BF40DD88A1}" srcOrd="3" destOrd="0" presId="urn:microsoft.com/office/officeart/2005/8/layout/vList5"/>
    <dgm:cxn modelId="{A17176F4-F0A8-411A-AB9B-2B81DD47C84E}" type="presParOf" srcId="{B8F36BF2-3461-449F-8014-6268FB0D4619}" destId="{763EE311-ED1F-4092-890A-3F15126A9ECA}" srcOrd="4" destOrd="0" presId="urn:microsoft.com/office/officeart/2005/8/layout/vList5"/>
    <dgm:cxn modelId="{C388DDD5-1617-44CB-B2D1-974E30716995}" type="presParOf" srcId="{763EE311-ED1F-4092-890A-3F15126A9ECA}" destId="{0AC55206-B806-4F68-A19D-C7323E84276A}" srcOrd="0" destOrd="0" presId="urn:microsoft.com/office/officeart/2005/8/layout/vList5"/>
    <dgm:cxn modelId="{7D6DE16C-8BF4-495E-AB87-0CE4E5A071CC}" type="presParOf" srcId="{B8F36BF2-3461-449F-8014-6268FB0D4619}" destId="{263FCEBA-E4C9-45DE-8B76-E56D4B226900}" srcOrd="5" destOrd="0" presId="urn:microsoft.com/office/officeart/2005/8/layout/vList5"/>
    <dgm:cxn modelId="{90B5DA05-4762-4EF4-8AC9-CE79204CE693}" type="presParOf" srcId="{B8F36BF2-3461-449F-8014-6268FB0D4619}" destId="{4E8F5756-F2CF-4629-AB08-BE7693E4E047}" srcOrd="6" destOrd="0" presId="urn:microsoft.com/office/officeart/2005/8/layout/vList5"/>
    <dgm:cxn modelId="{8C460477-22A1-43D8-85EB-0BCB55E98B3F}" type="presParOf" srcId="{4E8F5756-F2CF-4629-AB08-BE7693E4E047}" destId="{2C3DEADD-FD90-47D4-BCDB-D66D5991DCC9}" srcOrd="0" destOrd="0" presId="urn:microsoft.com/office/officeart/2005/8/layout/vList5"/>
    <dgm:cxn modelId="{1E074E52-E4D7-43D5-894B-C4EEF71029BB}" type="presParOf" srcId="{B8F36BF2-3461-449F-8014-6268FB0D4619}" destId="{B5C24A8C-98FC-4E58-ADE2-6B86847E7631}" srcOrd="7" destOrd="0" presId="urn:microsoft.com/office/officeart/2005/8/layout/vList5"/>
    <dgm:cxn modelId="{0DC12DC7-79A8-4FE4-A23A-BD1FFD034C74}" type="presParOf" srcId="{B8F36BF2-3461-449F-8014-6268FB0D4619}" destId="{152DB137-7533-4902-B734-B0B7DA9AD51E}" srcOrd="8" destOrd="0" presId="urn:microsoft.com/office/officeart/2005/8/layout/vList5"/>
    <dgm:cxn modelId="{B6EB62A2-1C24-4E05-8384-1B1BDDB9F275}" type="presParOf" srcId="{152DB137-7533-4902-B734-B0B7DA9AD51E}" destId="{6399A879-63CE-479C-9206-F7CDAFD179EF}" srcOrd="0" destOrd="0" presId="urn:microsoft.com/office/officeart/2005/8/layout/vList5"/>
    <dgm:cxn modelId="{6701C55A-DCF9-4FC7-97B2-063833FC98EC}" type="presParOf" srcId="{B8F36BF2-3461-449F-8014-6268FB0D4619}" destId="{16D138E1-E965-4B4B-8B6B-7F6EBAB4CCD6}" srcOrd="9" destOrd="0" presId="urn:microsoft.com/office/officeart/2005/8/layout/vList5"/>
    <dgm:cxn modelId="{50945011-5487-402D-A3F0-6317C936B850}" type="presParOf" srcId="{B8F36BF2-3461-449F-8014-6268FB0D4619}" destId="{5761B4B4-18AC-45AA-8440-8855455EE0D3}" srcOrd="10" destOrd="0" presId="urn:microsoft.com/office/officeart/2005/8/layout/vList5"/>
    <dgm:cxn modelId="{DF30FFC6-7841-4957-B6F6-73BAF2955576}" type="presParOf" srcId="{5761B4B4-18AC-45AA-8440-8855455EE0D3}" destId="{A93EBA46-8385-4A1C-B4F1-E9A44BD98071}" srcOrd="0" destOrd="0" presId="urn:microsoft.com/office/officeart/2005/8/layout/vList5"/>
    <dgm:cxn modelId="{B5645A4D-B3A0-44FB-8FF3-699695BBDAF6}" type="presParOf" srcId="{B8F36BF2-3461-449F-8014-6268FB0D4619}" destId="{D9F34D8D-EE53-42A9-B5BD-8CA80A6911D3}" srcOrd="11" destOrd="0" presId="urn:microsoft.com/office/officeart/2005/8/layout/vList5"/>
    <dgm:cxn modelId="{9F10C42B-25F8-4B1C-AF8D-D16C819A3972}" type="presParOf" srcId="{B8F36BF2-3461-449F-8014-6268FB0D4619}" destId="{FD02A010-ABE0-4640-9B75-0D10787D8666}" srcOrd="12" destOrd="0" presId="urn:microsoft.com/office/officeart/2005/8/layout/vList5"/>
    <dgm:cxn modelId="{9DDBEE48-60CE-4985-8851-16C6B4CD0253}" type="presParOf" srcId="{FD02A010-ABE0-4640-9B75-0D10787D8666}" destId="{1292C0A7-22D1-424A-A914-2DC2ACADA30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BC843E-C466-4C48-B5D3-71F4E0717267}" type="doc">
      <dgm:prSet loTypeId="urn:microsoft.com/office/officeart/2005/8/layout/vList5" loCatId="list" qsTypeId="urn:microsoft.com/office/officeart/2005/8/quickstyle/simple1" qsCatId="simple" csTypeId="urn:microsoft.com/office/officeart/2005/8/colors/colorful3" csCatId="colorful" phldr="1"/>
      <dgm:spPr/>
    </dgm:pt>
    <dgm:pt modelId="{EC933ABC-EF6E-4796-8A67-05E8326A3823}">
      <dgm:prSet phldrT="[Text]" custT="1"/>
      <dgm:spPr/>
      <dgm:t>
        <a:bodyPr/>
        <a:lstStyle/>
        <a:p>
          <a:r>
            <a:rPr lang="en-US" sz="3200" b="1" dirty="0">
              <a:latin typeface="Open Sans Light" pitchFamily="2" charset="0"/>
              <a:ea typeface="Open Sans Light" pitchFamily="2" charset="0"/>
              <a:cs typeface="Open Sans Light" pitchFamily="2" charset="0"/>
            </a:rPr>
            <a:t>Communicate clearly</a:t>
          </a:r>
        </a:p>
      </dgm:t>
    </dgm:pt>
    <dgm:pt modelId="{E7054326-5B40-4E8F-A181-3779D2FDF917}" type="parTrans" cxnId="{86354BEA-2F8E-4A90-A407-185387BE2BDB}">
      <dgm:prSet/>
      <dgm:spPr/>
      <dgm:t>
        <a:bodyPr/>
        <a:lstStyle/>
        <a:p>
          <a:endParaRPr lang="en-US" sz="1800"/>
        </a:p>
      </dgm:t>
    </dgm:pt>
    <dgm:pt modelId="{B7CAA4A6-C7C0-4DCE-9F95-44DB57B0DBCB}" type="sibTrans" cxnId="{86354BEA-2F8E-4A90-A407-185387BE2BDB}">
      <dgm:prSet/>
      <dgm:spPr/>
      <dgm:t>
        <a:bodyPr/>
        <a:lstStyle/>
        <a:p>
          <a:endParaRPr lang="en-US" sz="1800"/>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Confirm understanding</a:t>
          </a:r>
        </a:p>
      </dgm:t>
    </dgm:pt>
    <dgm:pt modelId="{6DCAF6BF-4D2B-4042-A9C8-E2F292AA4EFC}" type="sibTrans" cxnId="{5AF4D284-35C0-4742-8699-5CE004411F6A}">
      <dgm:prSet/>
      <dgm:spPr/>
      <dgm:t>
        <a:bodyPr/>
        <a:lstStyle/>
        <a:p>
          <a:endParaRPr lang="en-US" sz="1800"/>
        </a:p>
      </dgm:t>
    </dgm:pt>
    <dgm:pt modelId="{AC7AA6DD-54A4-4ECC-A726-E6B0DC74217E}" type="parTrans" cxnId="{5AF4D284-35C0-4742-8699-5CE004411F6A}">
      <dgm:prSet/>
      <dgm:spPr/>
      <dgm:t>
        <a:bodyPr/>
        <a:lstStyle/>
        <a:p>
          <a:endParaRPr lang="en-US" sz="1800"/>
        </a:p>
      </dgm:t>
    </dgm:pt>
    <dgm:pt modelId="{D8A37740-88EC-4B39-9500-1267A9E7E1C9}">
      <dgm:prSet phldrT="[Text]" custT="1"/>
      <dgm:spPr/>
      <dgm:t>
        <a:bodyPr/>
        <a:lstStyle/>
        <a:p>
          <a:r>
            <a:rPr lang="en-US" sz="3200" b="1" dirty="0">
              <a:latin typeface="Open Sans Light" pitchFamily="2" charset="0"/>
              <a:ea typeface="Open Sans Light" pitchFamily="2" charset="0"/>
              <a:cs typeface="Open Sans Light" pitchFamily="2" charset="0"/>
            </a:rPr>
            <a:t>Take turns</a:t>
          </a:r>
        </a:p>
      </dgm:t>
    </dgm:pt>
    <dgm:pt modelId="{4D17AEF0-E925-4D30-AD9C-DF901D04F434}" type="sibTrans" cxnId="{A0388259-A100-430D-A249-03BFF1D97170}">
      <dgm:prSet/>
      <dgm:spPr/>
      <dgm:t>
        <a:bodyPr/>
        <a:lstStyle/>
        <a:p>
          <a:endParaRPr lang="en-US" sz="1800"/>
        </a:p>
      </dgm:t>
    </dgm:pt>
    <dgm:pt modelId="{0A5CDFA5-0BF3-4452-8845-1601F8A4D428}" type="parTrans" cxnId="{A0388259-A100-430D-A249-03BFF1D97170}">
      <dgm:prSet/>
      <dgm:spPr/>
      <dgm:t>
        <a:bodyPr/>
        <a:lstStyle/>
        <a:p>
          <a:endParaRPr lang="en-US" sz="1800"/>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Choose delivery method</a:t>
          </a:r>
        </a:p>
      </dgm:t>
    </dgm:pt>
    <dgm:pt modelId="{6AE822C7-C32B-437B-9758-87441395A82D}" type="sibTrans" cxnId="{95CE9149-8B9C-40CD-83AB-0143568621ED}">
      <dgm:prSet/>
      <dgm:spPr/>
      <dgm:t>
        <a:bodyPr/>
        <a:lstStyle/>
        <a:p>
          <a:endParaRPr lang="en-US" sz="1800"/>
        </a:p>
      </dgm:t>
    </dgm:pt>
    <dgm:pt modelId="{DFC94BC2-120F-4735-B012-7207E2A0DFC2}" type="parTrans" cxnId="{95CE9149-8B9C-40CD-83AB-0143568621ED}">
      <dgm:prSet/>
      <dgm:spPr/>
      <dgm:t>
        <a:bodyPr/>
        <a:lstStyle/>
        <a:p>
          <a:endParaRPr lang="en-US" sz="1800"/>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Actively listen</a:t>
          </a:r>
        </a:p>
      </dgm:t>
    </dgm:pt>
    <dgm:pt modelId="{5103369C-B9C2-4BA3-AD99-349A72449B8E}" type="sibTrans" cxnId="{0962E86B-2435-40EF-B572-6B81F0CBC134}">
      <dgm:prSet/>
      <dgm:spPr/>
      <dgm:t>
        <a:bodyPr/>
        <a:lstStyle/>
        <a:p>
          <a:endParaRPr lang="en-US" sz="1800"/>
        </a:p>
      </dgm:t>
    </dgm:pt>
    <dgm:pt modelId="{8D89C621-E673-427F-8E6C-ABBA90E44DBA}" type="parTrans" cxnId="{0962E86B-2435-40EF-B572-6B81F0CBC134}">
      <dgm:prSet/>
      <dgm:spPr/>
      <dgm:t>
        <a:bodyPr/>
        <a:lstStyle/>
        <a:p>
          <a:endParaRPr lang="en-US" sz="1800"/>
        </a:p>
      </dgm:t>
    </dgm:pt>
    <dgm:pt modelId="{E221AD25-FDD1-4541-A28D-F70BF7B02C3B}">
      <dgm:prSet phldrT="[Text]" custT="1"/>
      <dgm:spPr/>
      <dgm:t>
        <a:bodyPr/>
        <a:lstStyle/>
        <a:p>
          <a:r>
            <a:rPr lang="en-US" sz="3200" b="1" dirty="0">
              <a:latin typeface="Open Sans Light" pitchFamily="2" charset="0"/>
              <a:ea typeface="Open Sans Light" pitchFamily="2" charset="0"/>
              <a:cs typeface="Open Sans Light" pitchFamily="2" charset="0"/>
            </a:rPr>
            <a:t>Demonstrate self-awareness</a:t>
          </a:r>
        </a:p>
      </dgm:t>
    </dgm:pt>
    <dgm:pt modelId="{E1FF15FA-9EBB-44F8-B530-8DA408E2BA47}" type="parTrans" cxnId="{ED1034E5-A18F-4DAB-BB76-42839066DE5D}">
      <dgm:prSet/>
      <dgm:spPr/>
      <dgm:t>
        <a:bodyPr/>
        <a:lstStyle/>
        <a:p>
          <a:endParaRPr lang="en-US"/>
        </a:p>
      </dgm:t>
    </dgm:pt>
    <dgm:pt modelId="{4C3095B9-EF1A-4CB4-96F3-EE6DD85E9DD9}" type="sibTrans" cxnId="{ED1034E5-A18F-4DAB-BB76-42839066DE5D}">
      <dgm:prSet/>
      <dgm:spPr/>
      <dgm:t>
        <a:bodyPr/>
        <a:lstStyle/>
        <a:p>
          <a:endParaRPr lang="en-US"/>
        </a:p>
      </dgm:t>
    </dgm:pt>
    <dgm:pt modelId="{D3A27EA3-15DC-4C18-85B0-BA19C5BB20A2}">
      <dgm:prSet phldrT="[Text]" custT="1"/>
      <dgm:spPr/>
      <dgm:t>
        <a:bodyPr/>
        <a:lstStyle/>
        <a:p>
          <a:r>
            <a:rPr lang="en-US" sz="3200" b="1" dirty="0">
              <a:latin typeface="Open Sans Light" pitchFamily="2" charset="0"/>
              <a:ea typeface="Open Sans Light" pitchFamily="2" charset="0"/>
              <a:cs typeface="Open Sans Light" pitchFamily="2" charset="0"/>
            </a:rPr>
            <a:t>Use effective body language</a:t>
          </a:r>
        </a:p>
      </dgm:t>
    </dgm:pt>
    <dgm:pt modelId="{9E557F69-023B-45DB-AD69-60972A6762DB}" type="parTrans" cxnId="{3395F589-4AA3-4F99-A06C-1F035AE7EB9B}">
      <dgm:prSet/>
      <dgm:spPr/>
      <dgm:t>
        <a:bodyPr/>
        <a:lstStyle/>
        <a:p>
          <a:endParaRPr lang="en-US"/>
        </a:p>
      </dgm:t>
    </dgm:pt>
    <dgm:pt modelId="{147FDED2-5E3D-4CDF-9A5E-7C02C74F98B4}" type="sibTrans" cxnId="{3395F589-4AA3-4F99-A06C-1F035AE7EB9B}">
      <dgm:prSet/>
      <dgm:spPr/>
      <dgm:t>
        <a:bodyPr/>
        <a:lstStyle/>
        <a:p>
          <a:endParaRPr lang="en-US"/>
        </a:p>
      </dgm:t>
    </dgm:pt>
    <dgm:pt modelId="{B8F36BF2-3461-449F-8014-6268FB0D4619}" type="pres">
      <dgm:prSet presAssocID="{33BC843E-C466-4C48-B5D3-71F4E0717267}" presName="Name0" presStyleCnt="0">
        <dgm:presLayoutVars>
          <dgm:dir/>
          <dgm:animLvl val="lvl"/>
          <dgm:resizeHandles val="exact"/>
        </dgm:presLayoutVars>
      </dgm:prSet>
      <dgm:spPr/>
    </dgm:pt>
    <dgm:pt modelId="{94056425-01A2-4F6D-A3A5-02F52A9BA289}" type="pres">
      <dgm:prSet presAssocID="{EC933ABC-EF6E-4796-8A67-05E8326A3823}" presName="linNode" presStyleCnt="0"/>
      <dgm:spPr/>
    </dgm:pt>
    <dgm:pt modelId="{D8A01D8A-2F91-4DD5-A04D-0C40B03CF3D8}" type="pres">
      <dgm:prSet presAssocID="{EC933ABC-EF6E-4796-8A67-05E8326A3823}" presName="parentText" presStyleLbl="node1" presStyleIdx="0" presStyleCnt="7" custScaleX="277778">
        <dgm:presLayoutVars>
          <dgm:chMax val="1"/>
          <dgm:bulletEnabled val="1"/>
        </dgm:presLayoutVars>
      </dgm:prSet>
      <dgm:spPr/>
    </dgm:pt>
    <dgm:pt modelId="{1C5E6384-858D-4626-9E19-F6EE92693C37}" type="pres">
      <dgm:prSet presAssocID="{B7CAA4A6-C7C0-4DCE-9F95-44DB57B0DBCB}" presName="sp" presStyleCnt="0"/>
      <dgm:spPr/>
    </dgm:pt>
    <dgm:pt modelId="{A2209FED-970F-49F3-806F-78EB4D9E58DB}" type="pres">
      <dgm:prSet presAssocID="{D1C1D987-CDDE-4A04-945C-3F6C0517E766}" presName="linNode" presStyleCnt="0"/>
      <dgm:spPr/>
    </dgm:pt>
    <dgm:pt modelId="{330A2460-22B1-462E-9985-F8F855C0D565}" type="pres">
      <dgm:prSet presAssocID="{D1C1D987-CDDE-4A04-945C-3F6C0517E766}" presName="parentText" presStyleLbl="node1" presStyleIdx="1" presStyleCnt="7" custScaleX="277778">
        <dgm:presLayoutVars>
          <dgm:chMax val="1"/>
          <dgm:bulletEnabled val="1"/>
        </dgm:presLayoutVars>
      </dgm:prSet>
      <dgm:spPr/>
    </dgm:pt>
    <dgm:pt modelId="{CAF44413-4531-49D8-BDD9-65BF40DD88A1}" type="pres">
      <dgm:prSet presAssocID="{6DCAF6BF-4D2B-4042-A9C8-E2F292AA4EFC}" presName="sp" presStyleCnt="0"/>
      <dgm:spPr/>
    </dgm:pt>
    <dgm:pt modelId="{763EE311-ED1F-4092-890A-3F15126A9ECA}" type="pres">
      <dgm:prSet presAssocID="{D8A37740-88EC-4B39-9500-1267A9E7E1C9}" presName="linNode" presStyleCnt="0"/>
      <dgm:spPr/>
    </dgm:pt>
    <dgm:pt modelId="{0AC55206-B806-4F68-A19D-C7323E84276A}" type="pres">
      <dgm:prSet presAssocID="{D8A37740-88EC-4B39-9500-1267A9E7E1C9}" presName="parentText" presStyleLbl="node1" presStyleIdx="2" presStyleCnt="7" custScaleX="277778">
        <dgm:presLayoutVars>
          <dgm:chMax val="1"/>
          <dgm:bulletEnabled val="1"/>
        </dgm:presLayoutVars>
      </dgm:prSet>
      <dgm:spPr/>
    </dgm:pt>
    <dgm:pt modelId="{263FCEBA-E4C9-45DE-8B76-E56D4B226900}" type="pres">
      <dgm:prSet presAssocID="{4D17AEF0-E925-4D30-AD9C-DF901D04F434}" presName="sp" presStyleCnt="0"/>
      <dgm:spPr/>
    </dgm:pt>
    <dgm:pt modelId="{4E8F5756-F2CF-4629-AB08-BE7693E4E047}" type="pres">
      <dgm:prSet presAssocID="{37D241C7-C232-4142-BE2C-C5FB2F4D0E14}" presName="linNode" presStyleCnt="0"/>
      <dgm:spPr/>
    </dgm:pt>
    <dgm:pt modelId="{2C3DEADD-FD90-47D4-BCDB-D66D5991DCC9}" type="pres">
      <dgm:prSet presAssocID="{37D241C7-C232-4142-BE2C-C5FB2F4D0E14}" presName="parentText" presStyleLbl="node1" presStyleIdx="3" presStyleCnt="7" custScaleX="277778">
        <dgm:presLayoutVars>
          <dgm:chMax val="1"/>
          <dgm:bulletEnabled val="1"/>
        </dgm:presLayoutVars>
      </dgm:prSet>
      <dgm:spPr/>
    </dgm:pt>
    <dgm:pt modelId="{B5C24A8C-98FC-4E58-ADE2-6B86847E7631}" type="pres">
      <dgm:prSet presAssocID="{6AE822C7-C32B-437B-9758-87441395A82D}" presName="sp" presStyleCnt="0"/>
      <dgm:spPr/>
    </dgm:pt>
    <dgm:pt modelId="{152DB137-7533-4902-B734-B0B7DA9AD51E}" type="pres">
      <dgm:prSet presAssocID="{D9D9027A-A43F-41F0-A515-0895C6EA6CFC}" presName="linNode" presStyleCnt="0"/>
      <dgm:spPr/>
    </dgm:pt>
    <dgm:pt modelId="{6399A879-63CE-479C-9206-F7CDAFD179EF}" type="pres">
      <dgm:prSet presAssocID="{D9D9027A-A43F-41F0-A515-0895C6EA6CFC}" presName="parentText" presStyleLbl="node1" presStyleIdx="4" presStyleCnt="7" custScaleX="277778" custLinFactNeighborX="136" custLinFactNeighborY="-4430">
        <dgm:presLayoutVars>
          <dgm:chMax val="1"/>
          <dgm:bulletEnabled val="1"/>
        </dgm:presLayoutVars>
      </dgm:prSet>
      <dgm:spPr/>
    </dgm:pt>
    <dgm:pt modelId="{16D138E1-E965-4B4B-8B6B-7F6EBAB4CCD6}" type="pres">
      <dgm:prSet presAssocID="{5103369C-B9C2-4BA3-AD99-349A72449B8E}" presName="sp" presStyleCnt="0"/>
      <dgm:spPr/>
    </dgm:pt>
    <dgm:pt modelId="{5761B4B4-18AC-45AA-8440-8855455EE0D3}" type="pres">
      <dgm:prSet presAssocID="{E221AD25-FDD1-4541-A28D-F70BF7B02C3B}" presName="linNode" presStyleCnt="0"/>
      <dgm:spPr/>
    </dgm:pt>
    <dgm:pt modelId="{A93EBA46-8385-4A1C-B4F1-E9A44BD98071}" type="pres">
      <dgm:prSet presAssocID="{E221AD25-FDD1-4541-A28D-F70BF7B02C3B}" presName="parentText" presStyleLbl="node1" presStyleIdx="5" presStyleCnt="7" custScaleX="277778" custLinFactNeighborY="-4668">
        <dgm:presLayoutVars>
          <dgm:chMax val="1"/>
          <dgm:bulletEnabled val="1"/>
        </dgm:presLayoutVars>
      </dgm:prSet>
      <dgm:spPr/>
    </dgm:pt>
    <dgm:pt modelId="{D9F34D8D-EE53-42A9-B5BD-8CA80A6911D3}" type="pres">
      <dgm:prSet presAssocID="{4C3095B9-EF1A-4CB4-96F3-EE6DD85E9DD9}" presName="sp" presStyleCnt="0"/>
      <dgm:spPr/>
    </dgm:pt>
    <dgm:pt modelId="{FD02A010-ABE0-4640-9B75-0D10787D8666}" type="pres">
      <dgm:prSet presAssocID="{D3A27EA3-15DC-4C18-85B0-BA19C5BB20A2}" presName="linNode" presStyleCnt="0"/>
      <dgm:spPr/>
    </dgm:pt>
    <dgm:pt modelId="{1292C0A7-22D1-424A-A914-2DC2ACADA300}" type="pres">
      <dgm:prSet presAssocID="{D3A27EA3-15DC-4C18-85B0-BA19C5BB20A2}" presName="parentText" presStyleLbl="node1" presStyleIdx="6" presStyleCnt="7" custScaleX="277251" custLinFactNeighborX="-6927" custLinFactNeighborY="829">
        <dgm:presLayoutVars>
          <dgm:chMax val="1"/>
          <dgm:bulletEnabled val="1"/>
        </dgm:presLayoutVars>
      </dgm:prSet>
      <dgm:spPr/>
    </dgm:pt>
  </dgm:ptLst>
  <dgm:cxnLst>
    <dgm:cxn modelId="{6293140D-0981-4FF4-87A9-08625E444740}" type="presOf" srcId="{D9D9027A-A43F-41F0-A515-0895C6EA6CFC}" destId="{6399A879-63CE-479C-9206-F7CDAFD179EF}" srcOrd="0" destOrd="0" presId="urn:microsoft.com/office/officeart/2005/8/layout/vList5"/>
    <dgm:cxn modelId="{77EC5930-20F8-4689-B9DE-58807EB31B6A}" type="presOf" srcId="{EC933ABC-EF6E-4796-8A67-05E8326A3823}" destId="{D8A01D8A-2F91-4DD5-A04D-0C40B03CF3D8}" srcOrd="0" destOrd="0" presId="urn:microsoft.com/office/officeart/2005/8/layout/vList5"/>
    <dgm:cxn modelId="{CF0CEC35-B654-4B62-8657-D43DE9C4C425}" type="presOf" srcId="{33BC843E-C466-4C48-B5D3-71F4E0717267}" destId="{B8F36BF2-3461-449F-8014-6268FB0D4619}" srcOrd="0" destOrd="0" presId="urn:microsoft.com/office/officeart/2005/8/layout/vList5"/>
    <dgm:cxn modelId="{AC79F643-E35F-4DB2-8E3A-329F79485CE6}" type="presOf" srcId="{D1C1D987-CDDE-4A04-945C-3F6C0517E766}" destId="{330A2460-22B1-462E-9985-F8F855C0D565}" srcOrd="0" destOrd="0" presId="urn:microsoft.com/office/officeart/2005/8/layout/vList5"/>
    <dgm:cxn modelId="{95CE9149-8B9C-40CD-83AB-0143568621ED}" srcId="{33BC843E-C466-4C48-B5D3-71F4E0717267}" destId="{37D241C7-C232-4142-BE2C-C5FB2F4D0E14}" srcOrd="3" destOrd="0" parTransId="{DFC94BC2-120F-4735-B012-7207E2A0DFC2}" sibTransId="{6AE822C7-C32B-437B-9758-87441395A82D}"/>
    <dgm:cxn modelId="{0962E86B-2435-40EF-B572-6B81F0CBC134}" srcId="{33BC843E-C466-4C48-B5D3-71F4E0717267}" destId="{D9D9027A-A43F-41F0-A515-0895C6EA6CFC}" srcOrd="4" destOrd="0" parTransId="{8D89C621-E673-427F-8E6C-ABBA90E44DBA}" sibTransId="{5103369C-B9C2-4BA3-AD99-349A72449B8E}"/>
    <dgm:cxn modelId="{1F62AC70-D26F-4656-A855-AB3506B7F248}" type="presOf" srcId="{37D241C7-C232-4142-BE2C-C5FB2F4D0E14}" destId="{2C3DEADD-FD90-47D4-BCDB-D66D5991DCC9}" srcOrd="0" destOrd="0" presId="urn:microsoft.com/office/officeart/2005/8/layout/vList5"/>
    <dgm:cxn modelId="{A0388259-A100-430D-A249-03BFF1D97170}" srcId="{33BC843E-C466-4C48-B5D3-71F4E0717267}" destId="{D8A37740-88EC-4B39-9500-1267A9E7E1C9}" srcOrd="2" destOrd="0" parTransId="{0A5CDFA5-0BF3-4452-8845-1601F8A4D428}" sibTransId="{4D17AEF0-E925-4D30-AD9C-DF901D04F434}"/>
    <dgm:cxn modelId="{5AF4D284-35C0-4742-8699-5CE004411F6A}" srcId="{33BC843E-C466-4C48-B5D3-71F4E0717267}" destId="{D1C1D987-CDDE-4A04-945C-3F6C0517E766}" srcOrd="1" destOrd="0" parTransId="{AC7AA6DD-54A4-4ECC-A726-E6B0DC74217E}" sibTransId="{6DCAF6BF-4D2B-4042-A9C8-E2F292AA4EFC}"/>
    <dgm:cxn modelId="{3395F589-4AA3-4F99-A06C-1F035AE7EB9B}" srcId="{33BC843E-C466-4C48-B5D3-71F4E0717267}" destId="{D3A27EA3-15DC-4C18-85B0-BA19C5BB20A2}" srcOrd="6" destOrd="0" parTransId="{9E557F69-023B-45DB-AD69-60972A6762DB}" sibTransId="{147FDED2-5E3D-4CDF-9A5E-7C02C74F98B4}"/>
    <dgm:cxn modelId="{ED1034E5-A18F-4DAB-BB76-42839066DE5D}" srcId="{33BC843E-C466-4C48-B5D3-71F4E0717267}" destId="{E221AD25-FDD1-4541-A28D-F70BF7B02C3B}" srcOrd="5" destOrd="0" parTransId="{E1FF15FA-9EBB-44F8-B530-8DA408E2BA47}" sibTransId="{4C3095B9-EF1A-4CB4-96F3-EE6DD85E9DD9}"/>
    <dgm:cxn modelId="{AD305EE5-241A-4224-BE80-1D895095BF47}" type="presOf" srcId="{D3A27EA3-15DC-4C18-85B0-BA19C5BB20A2}" destId="{1292C0A7-22D1-424A-A914-2DC2ACADA300}" srcOrd="0" destOrd="0" presId="urn:microsoft.com/office/officeart/2005/8/layout/vList5"/>
    <dgm:cxn modelId="{86354BEA-2F8E-4A90-A407-185387BE2BDB}" srcId="{33BC843E-C466-4C48-B5D3-71F4E0717267}" destId="{EC933ABC-EF6E-4796-8A67-05E8326A3823}" srcOrd="0" destOrd="0" parTransId="{E7054326-5B40-4E8F-A181-3779D2FDF917}" sibTransId="{B7CAA4A6-C7C0-4DCE-9F95-44DB57B0DBCB}"/>
    <dgm:cxn modelId="{91B7D7F0-5851-4EBE-9CB9-4ADDC8EBABD0}" type="presOf" srcId="{E221AD25-FDD1-4541-A28D-F70BF7B02C3B}" destId="{A93EBA46-8385-4A1C-B4F1-E9A44BD98071}" srcOrd="0" destOrd="0" presId="urn:microsoft.com/office/officeart/2005/8/layout/vList5"/>
    <dgm:cxn modelId="{924800FF-38C4-40B6-8CCB-EA806F4D1001}" type="presOf" srcId="{D8A37740-88EC-4B39-9500-1267A9E7E1C9}" destId="{0AC55206-B806-4F68-A19D-C7323E84276A}" srcOrd="0" destOrd="0" presId="urn:microsoft.com/office/officeart/2005/8/layout/vList5"/>
    <dgm:cxn modelId="{520D2C93-F6D2-4DF0-8B9A-7812DBA4E449}" type="presParOf" srcId="{B8F36BF2-3461-449F-8014-6268FB0D4619}" destId="{94056425-01A2-4F6D-A3A5-02F52A9BA289}" srcOrd="0" destOrd="0" presId="urn:microsoft.com/office/officeart/2005/8/layout/vList5"/>
    <dgm:cxn modelId="{B3CBE623-3C6E-45FD-9274-759666B5DB6D}" type="presParOf" srcId="{94056425-01A2-4F6D-A3A5-02F52A9BA289}" destId="{D8A01D8A-2F91-4DD5-A04D-0C40B03CF3D8}" srcOrd="0" destOrd="0" presId="urn:microsoft.com/office/officeart/2005/8/layout/vList5"/>
    <dgm:cxn modelId="{327AFF12-EDAE-4899-A90B-783EBB2A09EE}" type="presParOf" srcId="{B8F36BF2-3461-449F-8014-6268FB0D4619}" destId="{1C5E6384-858D-4626-9E19-F6EE92693C37}" srcOrd="1" destOrd="0" presId="urn:microsoft.com/office/officeart/2005/8/layout/vList5"/>
    <dgm:cxn modelId="{161EFAE4-9C18-497B-A133-2A1D8DECB5F5}" type="presParOf" srcId="{B8F36BF2-3461-449F-8014-6268FB0D4619}" destId="{A2209FED-970F-49F3-806F-78EB4D9E58DB}" srcOrd="2" destOrd="0" presId="urn:microsoft.com/office/officeart/2005/8/layout/vList5"/>
    <dgm:cxn modelId="{A0AE406A-77AE-4F31-A31F-D67EEB678A06}" type="presParOf" srcId="{A2209FED-970F-49F3-806F-78EB4D9E58DB}" destId="{330A2460-22B1-462E-9985-F8F855C0D565}" srcOrd="0" destOrd="0" presId="urn:microsoft.com/office/officeart/2005/8/layout/vList5"/>
    <dgm:cxn modelId="{C8480009-2F30-4107-B016-2ED2025E34A1}" type="presParOf" srcId="{B8F36BF2-3461-449F-8014-6268FB0D4619}" destId="{CAF44413-4531-49D8-BDD9-65BF40DD88A1}" srcOrd="3" destOrd="0" presId="urn:microsoft.com/office/officeart/2005/8/layout/vList5"/>
    <dgm:cxn modelId="{A17176F4-F0A8-411A-AB9B-2B81DD47C84E}" type="presParOf" srcId="{B8F36BF2-3461-449F-8014-6268FB0D4619}" destId="{763EE311-ED1F-4092-890A-3F15126A9ECA}" srcOrd="4" destOrd="0" presId="urn:microsoft.com/office/officeart/2005/8/layout/vList5"/>
    <dgm:cxn modelId="{C388DDD5-1617-44CB-B2D1-974E30716995}" type="presParOf" srcId="{763EE311-ED1F-4092-890A-3F15126A9ECA}" destId="{0AC55206-B806-4F68-A19D-C7323E84276A}" srcOrd="0" destOrd="0" presId="urn:microsoft.com/office/officeart/2005/8/layout/vList5"/>
    <dgm:cxn modelId="{7D6DE16C-8BF4-495E-AB87-0CE4E5A071CC}" type="presParOf" srcId="{B8F36BF2-3461-449F-8014-6268FB0D4619}" destId="{263FCEBA-E4C9-45DE-8B76-E56D4B226900}" srcOrd="5" destOrd="0" presId="urn:microsoft.com/office/officeart/2005/8/layout/vList5"/>
    <dgm:cxn modelId="{90B5DA05-4762-4EF4-8AC9-CE79204CE693}" type="presParOf" srcId="{B8F36BF2-3461-449F-8014-6268FB0D4619}" destId="{4E8F5756-F2CF-4629-AB08-BE7693E4E047}" srcOrd="6" destOrd="0" presId="urn:microsoft.com/office/officeart/2005/8/layout/vList5"/>
    <dgm:cxn modelId="{8C460477-22A1-43D8-85EB-0BCB55E98B3F}" type="presParOf" srcId="{4E8F5756-F2CF-4629-AB08-BE7693E4E047}" destId="{2C3DEADD-FD90-47D4-BCDB-D66D5991DCC9}" srcOrd="0" destOrd="0" presId="urn:microsoft.com/office/officeart/2005/8/layout/vList5"/>
    <dgm:cxn modelId="{1E074E52-E4D7-43D5-894B-C4EEF71029BB}" type="presParOf" srcId="{B8F36BF2-3461-449F-8014-6268FB0D4619}" destId="{B5C24A8C-98FC-4E58-ADE2-6B86847E7631}" srcOrd="7" destOrd="0" presId="urn:microsoft.com/office/officeart/2005/8/layout/vList5"/>
    <dgm:cxn modelId="{0DC12DC7-79A8-4FE4-A23A-BD1FFD034C74}" type="presParOf" srcId="{B8F36BF2-3461-449F-8014-6268FB0D4619}" destId="{152DB137-7533-4902-B734-B0B7DA9AD51E}" srcOrd="8" destOrd="0" presId="urn:microsoft.com/office/officeart/2005/8/layout/vList5"/>
    <dgm:cxn modelId="{B6EB62A2-1C24-4E05-8384-1B1BDDB9F275}" type="presParOf" srcId="{152DB137-7533-4902-B734-B0B7DA9AD51E}" destId="{6399A879-63CE-479C-9206-F7CDAFD179EF}" srcOrd="0" destOrd="0" presId="urn:microsoft.com/office/officeart/2005/8/layout/vList5"/>
    <dgm:cxn modelId="{6701C55A-DCF9-4FC7-97B2-063833FC98EC}" type="presParOf" srcId="{B8F36BF2-3461-449F-8014-6268FB0D4619}" destId="{16D138E1-E965-4B4B-8B6B-7F6EBAB4CCD6}" srcOrd="9" destOrd="0" presId="urn:microsoft.com/office/officeart/2005/8/layout/vList5"/>
    <dgm:cxn modelId="{50945011-5487-402D-A3F0-6317C936B850}" type="presParOf" srcId="{B8F36BF2-3461-449F-8014-6268FB0D4619}" destId="{5761B4B4-18AC-45AA-8440-8855455EE0D3}" srcOrd="10" destOrd="0" presId="urn:microsoft.com/office/officeart/2005/8/layout/vList5"/>
    <dgm:cxn modelId="{DF30FFC6-7841-4957-B6F6-73BAF2955576}" type="presParOf" srcId="{5761B4B4-18AC-45AA-8440-8855455EE0D3}" destId="{A93EBA46-8385-4A1C-B4F1-E9A44BD98071}" srcOrd="0" destOrd="0" presId="urn:microsoft.com/office/officeart/2005/8/layout/vList5"/>
    <dgm:cxn modelId="{B5645A4D-B3A0-44FB-8FF3-699695BBDAF6}" type="presParOf" srcId="{B8F36BF2-3461-449F-8014-6268FB0D4619}" destId="{D9F34D8D-EE53-42A9-B5BD-8CA80A6911D3}" srcOrd="11" destOrd="0" presId="urn:microsoft.com/office/officeart/2005/8/layout/vList5"/>
    <dgm:cxn modelId="{9F10C42B-25F8-4B1C-AF8D-D16C819A3972}" type="presParOf" srcId="{B8F36BF2-3461-449F-8014-6268FB0D4619}" destId="{FD02A010-ABE0-4640-9B75-0D10787D8666}" srcOrd="12" destOrd="0" presId="urn:microsoft.com/office/officeart/2005/8/layout/vList5"/>
    <dgm:cxn modelId="{9DDBEE48-60CE-4985-8851-16C6B4CD0253}" type="presParOf" srcId="{FD02A010-ABE0-4640-9B75-0D10787D8666}" destId="{1292C0A7-22D1-424A-A914-2DC2ACADA30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BC843E-C466-4C48-B5D3-71F4E0717267}" type="doc">
      <dgm:prSet loTypeId="urn:microsoft.com/office/officeart/2005/8/layout/vList5" loCatId="list" qsTypeId="urn:microsoft.com/office/officeart/2005/8/quickstyle/simple1" qsCatId="simple" csTypeId="urn:microsoft.com/office/officeart/2005/8/colors/colorful3" csCatId="colorful" phldr="1"/>
      <dgm:spPr/>
    </dgm:pt>
    <dgm:pt modelId="{EC933ABC-EF6E-4796-8A67-05E8326A3823}">
      <dgm:prSet phldrT="[Text]" custT="1"/>
      <dgm:spPr/>
      <dgm:t>
        <a:bodyPr/>
        <a:lstStyle/>
        <a:p>
          <a:r>
            <a:rPr lang="en-US" sz="3200" b="1" dirty="0">
              <a:latin typeface="Open Sans Light" pitchFamily="2" charset="0"/>
              <a:ea typeface="Open Sans Light" pitchFamily="2" charset="0"/>
              <a:cs typeface="Open Sans Light" pitchFamily="2" charset="0"/>
            </a:rPr>
            <a:t>Communicate clearly</a:t>
          </a:r>
        </a:p>
      </dgm:t>
    </dgm:pt>
    <dgm:pt modelId="{E7054326-5B40-4E8F-A181-3779D2FDF917}" type="parTrans" cxnId="{86354BEA-2F8E-4A90-A407-185387BE2BDB}">
      <dgm:prSet/>
      <dgm:spPr/>
      <dgm:t>
        <a:bodyPr/>
        <a:lstStyle/>
        <a:p>
          <a:endParaRPr lang="en-US" sz="1800"/>
        </a:p>
      </dgm:t>
    </dgm:pt>
    <dgm:pt modelId="{B7CAA4A6-C7C0-4DCE-9F95-44DB57B0DBCB}" type="sibTrans" cxnId="{86354BEA-2F8E-4A90-A407-185387BE2BDB}">
      <dgm:prSet/>
      <dgm:spPr/>
      <dgm:t>
        <a:bodyPr/>
        <a:lstStyle/>
        <a:p>
          <a:endParaRPr lang="en-US" sz="1800"/>
        </a:p>
      </dgm:t>
    </dgm:pt>
    <dgm:pt modelId="{D1C1D987-CDDE-4A04-945C-3F6C0517E766}">
      <dgm:prSet phldrT="[Text]" custT="1"/>
      <dgm:spPr/>
      <dgm:t>
        <a:bodyPr/>
        <a:lstStyle/>
        <a:p>
          <a:r>
            <a:rPr lang="en-US" sz="3200" b="1" dirty="0">
              <a:latin typeface="Open Sans Light" pitchFamily="2" charset="0"/>
              <a:ea typeface="Open Sans Light" pitchFamily="2" charset="0"/>
              <a:cs typeface="Open Sans Light" pitchFamily="2" charset="0"/>
            </a:rPr>
            <a:t>Confirm understanding</a:t>
          </a:r>
        </a:p>
      </dgm:t>
    </dgm:pt>
    <dgm:pt modelId="{6DCAF6BF-4D2B-4042-A9C8-E2F292AA4EFC}" type="sibTrans" cxnId="{5AF4D284-35C0-4742-8699-5CE004411F6A}">
      <dgm:prSet/>
      <dgm:spPr/>
      <dgm:t>
        <a:bodyPr/>
        <a:lstStyle/>
        <a:p>
          <a:endParaRPr lang="en-US" sz="1800"/>
        </a:p>
      </dgm:t>
    </dgm:pt>
    <dgm:pt modelId="{AC7AA6DD-54A4-4ECC-A726-E6B0DC74217E}" type="parTrans" cxnId="{5AF4D284-35C0-4742-8699-5CE004411F6A}">
      <dgm:prSet/>
      <dgm:spPr/>
      <dgm:t>
        <a:bodyPr/>
        <a:lstStyle/>
        <a:p>
          <a:endParaRPr lang="en-US" sz="1800"/>
        </a:p>
      </dgm:t>
    </dgm:pt>
    <dgm:pt modelId="{D8A37740-88EC-4B39-9500-1267A9E7E1C9}">
      <dgm:prSet phldrT="[Text]" custT="1"/>
      <dgm:spPr/>
      <dgm:t>
        <a:bodyPr/>
        <a:lstStyle/>
        <a:p>
          <a:r>
            <a:rPr lang="en-US" sz="3200" b="1" dirty="0">
              <a:latin typeface="Open Sans Light" pitchFamily="2" charset="0"/>
              <a:ea typeface="Open Sans Light" pitchFamily="2" charset="0"/>
              <a:cs typeface="Open Sans Light" pitchFamily="2" charset="0"/>
            </a:rPr>
            <a:t>Take turns</a:t>
          </a:r>
        </a:p>
      </dgm:t>
    </dgm:pt>
    <dgm:pt modelId="{4D17AEF0-E925-4D30-AD9C-DF901D04F434}" type="sibTrans" cxnId="{A0388259-A100-430D-A249-03BFF1D97170}">
      <dgm:prSet/>
      <dgm:spPr/>
      <dgm:t>
        <a:bodyPr/>
        <a:lstStyle/>
        <a:p>
          <a:endParaRPr lang="en-US" sz="1800"/>
        </a:p>
      </dgm:t>
    </dgm:pt>
    <dgm:pt modelId="{0A5CDFA5-0BF3-4452-8845-1601F8A4D428}" type="parTrans" cxnId="{A0388259-A100-430D-A249-03BFF1D97170}">
      <dgm:prSet/>
      <dgm:spPr/>
      <dgm:t>
        <a:bodyPr/>
        <a:lstStyle/>
        <a:p>
          <a:endParaRPr lang="en-US" sz="1800"/>
        </a:p>
      </dgm:t>
    </dgm:pt>
    <dgm:pt modelId="{37D241C7-C232-4142-BE2C-C5FB2F4D0E14}">
      <dgm:prSet phldrT="[Text]" custT="1"/>
      <dgm:spPr/>
      <dgm:t>
        <a:bodyPr/>
        <a:lstStyle/>
        <a:p>
          <a:r>
            <a:rPr lang="en-US" sz="3200" b="1" dirty="0">
              <a:latin typeface="Open Sans Light" pitchFamily="2" charset="0"/>
              <a:ea typeface="Open Sans Light" pitchFamily="2" charset="0"/>
              <a:cs typeface="Open Sans Light" pitchFamily="2" charset="0"/>
            </a:rPr>
            <a:t>Choose delivery method</a:t>
          </a:r>
        </a:p>
      </dgm:t>
    </dgm:pt>
    <dgm:pt modelId="{6AE822C7-C32B-437B-9758-87441395A82D}" type="sibTrans" cxnId="{95CE9149-8B9C-40CD-83AB-0143568621ED}">
      <dgm:prSet/>
      <dgm:spPr/>
      <dgm:t>
        <a:bodyPr/>
        <a:lstStyle/>
        <a:p>
          <a:endParaRPr lang="en-US" sz="1800"/>
        </a:p>
      </dgm:t>
    </dgm:pt>
    <dgm:pt modelId="{DFC94BC2-120F-4735-B012-7207E2A0DFC2}" type="parTrans" cxnId="{95CE9149-8B9C-40CD-83AB-0143568621ED}">
      <dgm:prSet/>
      <dgm:spPr/>
      <dgm:t>
        <a:bodyPr/>
        <a:lstStyle/>
        <a:p>
          <a:endParaRPr lang="en-US" sz="1800"/>
        </a:p>
      </dgm:t>
    </dgm:pt>
    <dgm:pt modelId="{D9D9027A-A43F-41F0-A515-0895C6EA6CFC}">
      <dgm:prSet phldrT="[Text]" custT="1"/>
      <dgm:spPr/>
      <dgm:t>
        <a:bodyPr/>
        <a:lstStyle/>
        <a:p>
          <a:r>
            <a:rPr lang="en-US" sz="3200" b="1" dirty="0">
              <a:latin typeface="Open Sans Light" pitchFamily="2" charset="0"/>
              <a:ea typeface="Open Sans Light" pitchFamily="2" charset="0"/>
              <a:cs typeface="Open Sans Light" pitchFamily="2" charset="0"/>
            </a:rPr>
            <a:t>Actively listen</a:t>
          </a:r>
        </a:p>
      </dgm:t>
    </dgm:pt>
    <dgm:pt modelId="{5103369C-B9C2-4BA3-AD99-349A72449B8E}" type="sibTrans" cxnId="{0962E86B-2435-40EF-B572-6B81F0CBC134}">
      <dgm:prSet/>
      <dgm:spPr/>
      <dgm:t>
        <a:bodyPr/>
        <a:lstStyle/>
        <a:p>
          <a:endParaRPr lang="en-US" sz="1800"/>
        </a:p>
      </dgm:t>
    </dgm:pt>
    <dgm:pt modelId="{8D89C621-E673-427F-8E6C-ABBA90E44DBA}" type="parTrans" cxnId="{0962E86B-2435-40EF-B572-6B81F0CBC134}">
      <dgm:prSet/>
      <dgm:spPr/>
      <dgm:t>
        <a:bodyPr/>
        <a:lstStyle/>
        <a:p>
          <a:endParaRPr lang="en-US" sz="1800"/>
        </a:p>
      </dgm:t>
    </dgm:pt>
    <dgm:pt modelId="{E221AD25-FDD1-4541-A28D-F70BF7B02C3B}">
      <dgm:prSet phldrT="[Text]" custT="1"/>
      <dgm:spPr/>
      <dgm:t>
        <a:bodyPr/>
        <a:lstStyle/>
        <a:p>
          <a:r>
            <a:rPr lang="en-US" sz="3200" b="1" dirty="0">
              <a:latin typeface="Open Sans Light" pitchFamily="2" charset="0"/>
              <a:ea typeface="Open Sans Light" pitchFamily="2" charset="0"/>
              <a:cs typeface="Open Sans Light" pitchFamily="2" charset="0"/>
            </a:rPr>
            <a:t>Demonstrate self-awareness</a:t>
          </a:r>
        </a:p>
      </dgm:t>
    </dgm:pt>
    <dgm:pt modelId="{E1FF15FA-9EBB-44F8-B530-8DA408E2BA47}" type="parTrans" cxnId="{ED1034E5-A18F-4DAB-BB76-42839066DE5D}">
      <dgm:prSet/>
      <dgm:spPr/>
      <dgm:t>
        <a:bodyPr/>
        <a:lstStyle/>
        <a:p>
          <a:endParaRPr lang="en-US"/>
        </a:p>
      </dgm:t>
    </dgm:pt>
    <dgm:pt modelId="{4C3095B9-EF1A-4CB4-96F3-EE6DD85E9DD9}" type="sibTrans" cxnId="{ED1034E5-A18F-4DAB-BB76-42839066DE5D}">
      <dgm:prSet/>
      <dgm:spPr/>
      <dgm:t>
        <a:bodyPr/>
        <a:lstStyle/>
        <a:p>
          <a:endParaRPr lang="en-US"/>
        </a:p>
      </dgm:t>
    </dgm:pt>
    <dgm:pt modelId="{D3A27EA3-15DC-4C18-85B0-BA19C5BB20A2}">
      <dgm:prSet phldrT="[Text]" custT="1"/>
      <dgm:spPr/>
      <dgm:t>
        <a:bodyPr/>
        <a:lstStyle/>
        <a:p>
          <a:r>
            <a:rPr lang="en-US" sz="3200" b="1" dirty="0">
              <a:latin typeface="Open Sans Light" pitchFamily="2" charset="0"/>
              <a:ea typeface="Open Sans Light" pitchFamily="2" charset="0"/>
              <a:cs typeface="Open Sans Light" pitchFamily="2" charset="0"/>
            </a:rPr>
            <a:t>Use effective body language</a:t>
          </a:r>
        </a:p>
      </dgm:t>
    </dgm:pt>
    <dgm:pt modelId="{9E557F69-023B-45DB-AD69-60972A6762DB}" type="parTrans" cxnId="{3395F589-4AA3-4F99-A06C-1F035AE7EB9B}">
      <dgm:prSet/>
      <dgm:spPr/>
      <dgm:t>
        <a:bodyPr/>
        <a:lstStyle/>
        <a:p>
          <a:endParaRPr lang="en-US"/>
        </a:p>
      </dgm:t>
    </dgm:pt>
    <dgm:pt modelId="{147FDED2-5E3D-4CDF-9A5E-7C02C74F98B4}" type="sibTrans" cxnId="{3395F589-4AA3-4F99-A06C-1F035AE7EB9B}">
      <dgm:prSet/>
      <dgm:spPr/>
      <dgm:t>
        <a:bodyPr/>
        <a:lstStyle/>
        <a:p>
          <a:endParaRPr lang="en-US"/>
        </a:p>
      </dgm:t>
    </dgm:pt>
    <dgm:pt modelId="{B8F36BF2-3461-449F-8014-6268FB0D4619}" type="pres">
      <dgm:prSet presAssocID="{33BC843E-C466-4C48-B5D3-71F4E0717267}" presName="Name0" presStyleCnt="0">
        <dgm:presLayoutVars>
          <dgm:dir/>
          <dgm:animLvl val="lvl"/>
          <dgm:resizeHandles val="exact"/>
        </dgm:presLayoutVars>
      </dgm:prSet>
      <dgm:spPr/>
    </dgm:pt>
    <dgm:pt modelId="{94056425-01A2-4F6D-A3A5-02F52A9BA289}" type="pres">
      <dgm:prSet presAssocID="{EC933ABC-EF6E-4796-8A67-05E8326A3823}" presName="linNode" presStyleCnt="0"/>
      <dgm:spPr/>
    </dgm:pt>
    <dgm:pt modelId="{D8A01D8A-2F91-4DD5-A04D-0C40B03CF3D8}" type="pres">
      <dgm:prSet presAssocID="{EC933ABC-EF6E-4796-8A67-05E8326A3823}" presName="parentText" presStyleLbl="node1" presStyleIdx="0" presStyleCnt="7" custScaleX="277778">
        <dgm:presLayoutVars>
          <dgm:chMax val="1"/>
          <dgm:bulletEnabled val="1"/>
        </dgm:presLayoutVars>
      </dgm:prSet>
      <dgm:spPr/>
    </dgm:pt>
    <dgm:pt modelId="{1C5E6384-858D-4626-9E19-F6EE92693C37}" type="pres">
      <dgm:prSet presAssocID="{B7CAA4A6-C7C0-4DCE-9F95-44DB57B0DBCB}" presName="sp" presStyleCnt="0"/>
      <dgm:spPr/>
    </dgm:pt>
    <dgm:pt modelId="{A2209FED-970F-49F3-806F-78EB4D9E58DB}" type="pres">
      <dgm:prSet presAssocID="{D1C1D987-CDDE-4A04-945C-3F6C0517E766}" presName="linNode" presStyleCnt="0"/>
      <dgm:spPr/>
    </dgm:pt>
    <dgm:pt modelId="{330A2460-22B1-462E-9985-F8F855C0D565}" type="pres">
      <dgm:prSet presAssocID="{D1C1D987-CDDE-4A04-945C-3F6C0517E766}" presName="parentText" presStyleLbl="node1" presStyleIdx="1" presStyleCnt="7" custScaleX="277778">
        <dgm:presLayoutVars>
          <dgm:chMax val="1"/>
          <dgm:bulletEnabled val="1"/>
        </dgm:presLayoutVars>
      </dgm:prSet>
      <dgm:spPr/>
    </dgm:pt>
    <dgm:pt modelId="{CAF44413-4531-49D8-BDD9-65BF40DD88A1}" type="pres">
      <dgm:prSet presAssocID="{6DCAF6BF-4D2B-4042-A9C8-E2F292AA4EFC}" presName="sp" presStyleCnt="0"/>
      <dgm:spPr/>
    </dgm:pt>
    <dgm:pt modelId="{763EE311-ED1F-4092-890A-3F15126A9ECA}" type="pres">
      <dgm:prSet presAssocID="{D8A37740-88EC-4B39-9500-1267A9E7E1C9}" presName="linNode" presStyleCnt="0"/>
      <dgm:spPr/>
    </dgm:pt>
    <dgm:pt modelId="{0AC55206-B806-4F68-A19D-C7323E84276A}" type="pres">
      <dgm:prSet presAssocID="{D8A37740-88EC-4B39-9500-1267A9E7E1C9}" presName="parentText" presStyleLbl="node1" presStyleIdx="2" presStyleCnt="7" custScaleX="277778">
        <dgm:presLayoutVars>
          <dgm:chMax val="1"/>
          <dgm:bulletEnabled val="1"/>
        </dgm:presLayoutVars>
      </dgm:prSet>
      <dgm:spPr/>
    </dgm:pt>
    <dgm:pt modelId="{263FCEBA-E4C9-45DE-8B76-E56D4B226900}" type="pres">
      <dgm:prSet presAssocID="{4D17AEF0-E925-4D30-AD9C-DF901D04F434}" presName="sp" presStyleCnt="0"/>
      <dgm:spPr/>
    </dgm:pt>
    <dgm:pt modelId="{4E8F5756-F2CF-4629-AB08-BE7693E4E047}" type="pres">
      <dgm:prSet presAssocID="{37D241C7-C232-4142-BE2C-C5FB2F4D0E14}" presName="linNode" presStyleCnt="0"/>
      <dgm:spPr/>
    </dgm:pt>
    <dgm:pt modelId="{2C3DEADD-FD90-47D4-BCDB-D66D5991DCC9}" type="pres">
      <dgm:prSet presAssocID="{37D241C7-C232-4142-BE2C-C5FB2F4D0E14}" presName="parentText" presStyleLbl="node1" presStyleIdx="3" presStyleCnt="7" custScaleX="277778">
        <dgm:presLayoutVars>
          <dgm:chMax val="1"/>
          <dgm:bulletEnabled val="1"/>
        </dgm:presLayoutVars>
      </dgm:prSet>
      <dgm:spPr/>
    </dgm:pt>
    <dgm:pt modelId="{B5C24A8C-98FC-4E58-ADE2-6B86847E7631}" type="pres">
      <dgm:prSet presAssocID="{6AE822C7-C32B-437B-9758-87441395A82D}" presName="sp" presStyleCnt="0"/>
      <dgm:spPr/>
    </dgm:pt>
    <dgm:pt modelId="{152DB137-7533-4902-B734-B0B7DA9AD51E}" type="pres">
      <dgm:prSet presAssocID="{D9D9027A-A43F-41F0-A515-0895C6EA6CFC}" presName="linNode" presStyleCnt="0"/>
      <dgm:spPr/>
    </dgm:pt>
    <dgm:pt modelId="{6399A879-63CE-479C-9206-F7CDAFD179EF}" type="pres">
      <dgm:prSet presAssocID="{D9D9027A-A43F-41F0-A515-0895C6EA6CFC}" presName="parentText" presStyleLbl="node1" presStyleIdx="4" presStyleCnt="7" custScaleX="277778" custLinFactNeighborX="136" custLinFactNeighborY="-4430">
        <dgm:presLayoutVars>
          <dgm:chMax val="1"/>
          <dgm:bulletEnabled val="1"/>
        </dgm:presLayoutVars>
      </dgm:prSet>
      <dgm:spPr/>
    </dgm:pt>
    <dgm:pt modelId="{16D138E1-E965-4B4B-8B6B-7F6EBAB4CCD6}" type="pres">
      <dgm:prSet presAssocID="{5103369C-B9C2-4BA3-AD99-349A72449B8E}" presName="sp" presStyleCnt="0"/>
      <dgm:spPr/>
    </dgm:pt>
    <dgm:pt modelId="{5761B4B4-18AC-45AA-8440-8855455EE0D3}" type="pres">
      <dgm:prSet presAssocID="{E221AD25-FDD1-4541-A28D-F70BF7B02C3B}" presName="linNode" presStyleCnt="0"/>
      <dgm:spPr/>
    </dgm:pt>
    <dgm:pt modelId="{A93EBA46-8385-4A1C-B4F1-E9A44BD98071}" type="pres">
      <dgm:prSet presAssocID="{E221AD25-FDD1-4541-A28D-F70BF7B02C3B}" presName="parentText" presStyleLbl="node1" presStyleIdx="5" presStyleCnt="7" custScaleX="277778" custLinFactNeighborY="-4668">
        <dgm:presLayoutVars>
          <dgm:chMax val="1"/>
          <dgm:bulletEnabled val="1"/>
        </dgm:presLayoutVars>
      </dgm:prSet>
      <dgm:spPr/>
    </dgm:pt>
    <dgm:pt modelId="{D9F34D8D-EE53-42A9-B5BD-8CA80A6911D3}" type="pres">
      <dgm:prSet presAssocID="{4C3095B9-EF1A-4CB4-96F3-EE6DD85E9DD9}" presName="sp" presStyleCnt="0"/>
      <dgm:spPr/>
    </dgm:pt>
    <dgm:pt modelId="{FD02A010-ABE0-4640-9B75-0D10787D8666}" type="pres">
      <dgm:prSet presAssocID="{D3A27EA3-15DC-4C18-85B0-BA19C5BB20A2}" presName="linNode" presStyleCnt="0"/>
      <dgm:spPr/>
    </dgm:pt>
    <dgm:pt modelId="{1292C0A7-22D1-424A-A914-2DC2ACADA300}" type="pres">
      <dgm:prSet presAssocID="{D3A27EA3-15DC-4C18-85B0-BA19C5BB20A2}" presName="parentText" presStyleLbl="node1" presStyleIdx="6" presStyleCnt="7" custScaleX="277251" custLinFactNeighborX="-6927" custLinFactNeighborY="829">
        <dgm:presLayoutVars>
          <dgm:chMax val="1"/>
          <dgm:bulletEnabled val="1"/>
        </dgm:presLayoutVars>
      </dgm:prSet>
      <dgm:spPr/>
    </dgm:pt>
  </dgm:ptLst>
  <dgm:cxnLst>
    <dgm:cxn modelId="{6293140D-0981-4FF4-87A9-08625E444740}" type="presOf" srcId="{D9D9027A-A43F-41F0-A515-0895C6EA6CFC}" destId="{6399A879-63CE-479C-9206-F7CDAFD179EF}" srcOrd="0" destOrd="0" presId="urn:microsoft.com/office/officeart/2005/8/layout/vList5"/>
    <dgm:cxn modelId="{77EC5930-20F8-4689-B9DE-58807EB31B6A}" type="presOf" srcId="{EC933ABC-EF6E-4796-8A67-05E8326A3823}" destId="{D8A01D8A-2F91-4DD5-A04D-0C40B03CF3D8}" srcOrd="0" destOrd="0" presId="urn:microsoft.com/office/officeart/2005/8/layout/vList5"/>
    <dgm:cxn modelId="{CF0CEC35-B654-4B62-8657-D43DE9C4C425}" type="presOf" srcId="{33BC843E-C466-4C48-B5D3-71F4E0717267}" destId="{B8F36BF2-3461-449F-8014-6268FB0D4619}" srcOrd="0" destOrd="0" presId="urn:microsoft.com/office/officeart/2005/8/layout/vList5"/>
    <dgm:cxn modelId="{AC79F643-E35F-4DB2-8E3A-329F79485CE6}" type="presOf" srcId="{D1C1D987-CDDE-4A04-945C-3F6C0517E766}" destId="{330A2460-22B1-462E-9985-F8F855C0D565}" srcOrd="0" destOrd="0" presId="urn:microsoft.com/office/officeart/2005/8/layout/vList5"/>
    <dgm:cxn modelId="{95CE9149-8B9C-40CD-83AB-0143568621ED}" srcId="{33BC843E-C466-4C48-B5D3-71F4E0717267}" destId="{37D241C7-C232-4142-BE2C-C5FB2F4D0E14}" srcOrd="3" destOrd="0" parTransId="{DFC94BC2-120F-4735-B012-7207E2A0DFC2}" sibTransId="{6AE822C7-C32B-437B-9758-87441395A82D}"/>
    <dgm:cxn modelId="{0962E86B-2435-40EF-B572-6B81F0CBC134}" srcId="{33BC843E-C466-4C48-B5D3-71F4E0717267}" destId="{D9D9027A-A43F-41F0-A515-0895C6EA6CFC}" srcOrd="4" destOrd="0" parTransId="{8D89C621-E673-427F-8E6C-ABBA90E44DBA}" sibTransId="{5103369C-B9C2-4BA3-AD99-349A72449B8E}"/>
    <dgm:cxn modelId="{1F62AC70-D26F-4656-A855-AB3506B7F248}" type="presOf" srcId="{37D241C7-C232-4142-BE2C-C5FB2F4D0E14}" destId="{2C3DEADD-FD90-47D4-BCDB-D66D5991DCC9}" srcOrd="0" destOrd="0" presId="urn:microsoft.com/office/officeart/2005/8/layout/vList5"/>
    <dgm:cxn modelId="{A0388259-A100-430D-A249-03BFF1D97170}" srcId="{33BC843E-C466-4C48-B5D3-71F4E0717267}" destId="{D8A37740-88EC-4B39-9500-1267A9E7E1C9}" srcOrd="2" destOrd="0" parTransId="{0A5CDFA5-0BF3-4452-8845-1601F8A4D428}" sibTransId="{4D17AEF0-E925-4D30-AD9C-DF901D04F434}"/>
    <dgm:cxn modelId="{5AF4D284-35C0-4742-8699-5CE004411F6A}" srcId="{33BC843E-C466-4C48-B5D3-71F4E0717267}" destId="{D1C1D987-CDDE-4A04-945C-3F6C0517E766}" srcOrd="1" destOrd="0" parTransId="{AC7AA6DD-54A4-4ECC-A726-E6B0DC74217E}" sibTransId="{6DCAF6BF-4D2B-4042-A9C8-E2F292AA4EFC}"/>
    <dgm:cxn modelId="{3395F589-4AA3-4F99-A06C-1F035AE7EB9B}" srcId="{33BC843E-C466-4C48-B5D3-71F4E0717267}" destId="{D3A27EA3-15DC-4C18-85B0-BA19C5BB20A2}" srcOrd="6" destOrd="0" parTransId="{9E557F69-023B-45DB-AD69-60972A6762DB}" sibTransId="{147FDED2-5E3D-4CDF-9A5E-7C02C74F98B4}"/>
    <dgm:cxn modelId="{ED1034E5-A18F-4DAB-BB76-42839066DE5D}" srcId="{33BC843E-C466-4C48-B5D3-71F4E0717267}" destId="{E221AD25-FDD1-4541-A28D-F70BF7B02C3B}" srcOrd="5" destOrd="0" parTransId="{E1FF15FA-9EBB-44F8-B530-8DA408E2BA47}" sibTransId="{4C3095B9-EF1A-4CB4-96F3-EE6DD85E9DD9}"/>
    <dgm:cxn modelId="{AD305EE5-241A-4224-BE80-1D895095BF47}" type="presOf" srcId="{D3A27EA3-15DC-4C18-85B0-BA19C5BB20A2}" destId="{1292C0A7-22D1-424A-A914-2DC2ACADA300}" srcOrd="0" destOrd="0" presId="urn:microsoft.com/office/officeart/2005/8/layout/vList5"/>
    <dgm:cxn modelId="{86354BEA-2F8E-4A90-A407-185387BE2BDB}" srcId="{33BC843E-C466-4C48-B5D3-71F4E0717267}" destId="{EC933ABC-EF6E-4796-8A67-05E8326A3823}" srcOrd="0" destOrd="0" parTransId="{E7054326-5B40-4E8F-A181-3779D2FDF917}" sibTransId="{B7CAA4A6-C7C0-4DCE-9F95-44DB57B0DBCB}"/>
    <dgm:cxn modelId="{91B7D7F0-5851-4EBE-9CB9-4ADDC8EBABD0}" type="presOf" srcId="{E221AD25-FDD1-4541-A28D-F70BF7B02C3B}" destId="{A93EBA46-8385-4A1C-B4F1-E9A44BD98071}" srcOrd="0" destOrd="0" presId="urn:microsoft.com/office/officeart/2005/8/layout/vList5"/>
    <dgm:cxn modelId="{924800FF-38C4-40B6-8CCB-EA806F4D1001}" type="presOf" srcId="{D8A37740-88EC-4B39-9500-1267A9E7E1C9}" destId="{0AC55206-B806-4F68-A19D-C7323E84276A}" srcOrd="0" destOrd="0" presId="urn:microsoft.com/office/officeart/2005/8/layout/vList5"/>
    <dgm:cxn modelId="{520D2C93-F6D2-4DF0-8B9A-7812DBA4E449}" type="presParOf" srcId="{B8F36BF2-3461-449F-8014-6268FB0D4619}" destId="{94056425-01A2-4F6D-A3A5-02F52A9BA289}" srcOrd="0" destOrd="0" presId="urn:microsoft.com/office/officeart/2005/8/layout/vList5"/>
    <dgm:cxn modelId="{B3CBE623-3C6E-45FD-9274-759666B5DB6D}" type="presParOf" srcId="{94056425-01A2-4F6D-A3A5-02F52A9BA289}" destId="{D8A01D8A-2F91-4DD5-A04D-0C40B03CF3D8}" srcOrd="0" destOrd="0" presId="urn:microsoft.com/office/officeart/2005/8/layout/vList5"/>
    <dgm:cxn modelId="{327AFF12-EDAE-4899-A90B-783EBB2A09EE}" type="presParOf" srcId="{B8F36BF2-3461-449F-8014-6268FB0D4619}" destId="{1C5E6384-858D-4626-9E19-F6EE92693C37}" srcOrd="1" destOrd="0" presId="urn:microsoft.com/office/officeart/2005/8/layout/vList5"/>
    <dgm:cxn modelId="{161EFAE4-9C18-497B-A133-2A1D8DECB5F5}" type="presParOf" srcId="{B8F36BF2-3461-449F-8014-6268FB0D4619}" destId="{A2209FED-970F-49F3-806F-78EB4D9E58DB}" srcOrd="2" destOrd="0" presId="urn:microsoft.com/office/officeart/2005/8/layout/vList5"/>
    <dgm:cxn modelId="{A0AE406A-77AE-4F31-A31F-D67EEB678A06}" type="presParOf" srcId="{A2209FED-970F-49F3-806F-78EB4D9E58DB}" destId="{330A2460-22B1-462E-9985-F8F855C0D565}" srcOrd="0" destOrd="0" presId="urn:microsoft.com/office/officeart/2005/8/layout/vList5"/>
    <dgm:cxn modelId="{C8480009-2F30-4107-B016-2ED2025E34A1}" type="presParOf" srcId="{B8F36BF2-3461-449F-8014-6268FB0D4619}" destId="{CAF44413-4531-49D8-BDD9-65BF40DD88A1}" srcOrd="3" destOrd="0" presId="urn:microsoft.com/office/officeart/2005/8/layout/vList5"/>
    <dgm:cxn modelId="{A17176F4-F0A8-411A-AB9B-2B81DD47C84E}" type="presParOf" srcId="{B8F36BF2-3461-449F-8014-6268FB0D4619}" destId="{763EE311-ED1F-4092-890A-3F15126A9ECA}" srcOrd="4" destOrd="0" presId="urn:microsoft.com/office/officeart/2005/8/layout/vList5"/>
    <dgm:cxn modelId="{C388DDD5-1617-44CB-B2D1-974E30716995}" type="presParOf" srcId="{763EE311-ED1F-4092-890A-3F15126A9ECA}" destId="{0AC55206-B806-4F68-A19D-C7323E84276A}" srcOrd="0" destOrd="0" presId="urn:microsoft.com/office/officeart/2005/8/layout/vList5"/>
    <dgm:cxn modelId="{7D6DE16C-8BF4-495E-AB87-0CE4E5A071CC}" type="presParOf" srcId="{B8F36BF2-3461-449F-8014-6268FB0D4619}" destId="{263FCEBA-E4C9-45DE-8B76-E56D4B226900}" srcOrd="5" destOrd="0" presId="urn:microsoft.com/office/officeart/2005/8/layout/vList5"/>
    <dgm:cxn modelId="{90B5DA05-4762-4EF4-8AC9-CE79204CE693}" type="presParOf" srcId="{B8F36BF2-3461-449F-8014-6268FB0D4619}" destId="{4E8F5756-F2CF-4629-AB08-BE7693E4E047}" srcOrd="6" destOrd="0" presId="urn:microsoft.com/office/officeart/2005/8/layout/vList5"/>
    <dgm:cxn modelId="{8C460477-22A1-43D8-85EB-0BCB55E98B3F}" type="presParOf" srcId="{4E8F5756-F2CF-4629-AB08-BE7693E4E047}" destId="{2C3DEADD-FD90-47D4-BCDB-D66D5991DCC9}" srcOrd="0" destOrd="0" presId="urn:microsoft.com/office/officeart/2005/8/layout/vList5"/>
    <dgm:cxn modelId="{1E074E52-E4D7-43D5-894B-C4EEF71029BB}" type="presParOf" srcId="{B8F36BF2-3461-449F-8014-6268FB0D4619}" destId="{B5C24A8C-98FC-4E58-ADE2-6B86847E7631}" srcOrd="7" destOrd="0" presId="urn:microsoft.com/office/officeart/2005/8/layout/vList5"/>
    <dgm:cxn modelId="{0DC12DC7-79A8-4FE4-A23A-BD1FFD034C74}" type="presParOf" srcId="{B8F36BF2-3461-449F-8014-6268FB0D4619}" destId="{152DB137-7533-4902-B734-B0B7DA9AD51E}" srcOrd="8" destOrd="0" presId="urn:microsoft.com/office/officeart/2005/8/layout/vList5"/>
    <dgm:cxn modelId="{B6EB62A2-1C24-4E05-8384-1B1BDDB9F275}" type="presParOf" srcId="{152DB137-7533-4902-B734-B0B7DA9AD51E}" destId="{6399A879-63CE-479C-9206-F7CDAFD179EF}" srcOrd="0" destOrd="0" presId="urn:microsoft.com/office/officeart/2005/8/layout/vList5"/>
    <dgm:cxn modelId="{6701C55A-DCF9-4FC7-97B2-063833FC98EC}" type="presParOf" srcId="{B8F36BF2-3461-449F-8014-6268FB0D4619}" destId="{16D138E1-E965-4B4B-8B6B-7F6EBAB4CCD6}" srcOrd="9" destOrd="0" presId="urn:microsoft.com/office/officeart/2005/8/layout/vList5"/>
    <dgm:cxn modelId="{50945011-5487-402D-A3F0-6317C936B850}" type="presParOf" srcId="{B8F36BF2-3461-449F-8014-6268FB0D4619}" destId="{5761B4B4-18AC-45AA-8440-8855455EE0D3}" srcOrd="10" destOrd="0" presId="urn:microsoft.com/office/officeart/2005/8/layout/vList5"/>
    <dgm:cxn modelId="{DF30FFC6-7841-4957-B6F6-73BAF2955576}" type="presParOf" srcId="{5761B4B4-18AC-45AA-8440-8855455EE0D3}" destId="{A93EBA46-8385-4A1C-B4F1-E9A44BD98071}" srcOrd="0" destOrd="0" presId="urn:microsoft.com/office/officeart/2005/8/layout/vList5"/>
    <dgm:cxn modelId="{B5645A4D-B3A0-44FB-8FF3-699695BBDAF6}" type="presParOf" srcId="{B8F36BF2-3461-449F-8014-6268FB0D4619}" destId="{D9F34D8D-EE53-42A9-B5BD-8CA80A6911D3}" srcOrd="11" destOrd="0" presId="urn:microsoft.com/office/officeart/2005/8/layout/vList5"/>
    <dgm:cxn modelId="{9F10C42B-25F8-4B1C-AF8D-D16C819A3972}" type="presParOf" srcId="{B8F36BF2-3461-449F-8014-6268FB0D4619}" destId="{FD02A010-ABE0-4640-9B75-0D10787D8666}" srcOrd="12" destOrd="0" presId="urn:microsoft.com/office/officeart/2005/8/layout/vList5"/>
    <dgm:cxn modelId="{9DDBEE48-60CE-4985-8851-16C6B4CD0253}" type="presParOf" srcId="{FD02A010-ABE0-4640-9B75-0D10787D8666}" destId="{1292C0A7-22D1-424A-A914-2DC2ACADA30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E5B01-32E1-480E-80FB-45E00AB277DD}">
      <dsp:nvSpPr>
        <dsp:cNvPr id="0" name=""/>
        <dsp:cNvSpPr/>
      </dsp:nvSpPr>
      <dsp:spPr>
        <a:xfrm>
          <a:off x="1469620" y="3137170"/>
          <a:ext cx="461590" cy="2638663"/>
        </a:xfrm>
        <a:custGeom>
          <a:avLst/>
          <a:gdLst/>
          <a:ahLst/>
          <a:cxnLst/>
          <a:rect l="0" t="0" r="0" b="0"/>
          <a:pathLst>
            <a:path>
              <a:moveTo>
                <a:pt x="0" y="0"/>
              </a:moveTo>
              <a:lnTo>
                <a:pt x="230795" y="0"/>
              </a:lnTo>
              <a:lnTo>
                <a:pt x="230795" y="2638663"/>
              </a:lnTo>
              <a:lnTo>
                <a:pt x="461590" y="2638663"/>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633447" y="4389533"/>
        <a:ext cx="133936" cy="133936"/>
      </dsp:txXfrm>
    </dsp:sp>
    <dsp:sp modelId="{A1EE0863-7377-42A6-B8B5-ABB0841A36F4}">
      <dsp:nvSpPr>
        <dsp:cNvPr id="0" name=""/>
        <dsp:cNvSpPr/>
      </dsp:nvSpPr>
      <dsp:spPr>
        <a:xfrm>
          <a:off x="1469620" y="3137170"/>
          <a:ext cx="461590" cy="1759109"/>
        </a:xfrm>
        <a:custGeom>
          <a:avLst/>
          <a:gdLst/>
          <a:ahLst/>
          <a:cxnLst/>
          <a:rect l="0" t="0" r="0" b="0"/>
          <a:pathLst>
            <a:path>
              <a:moveTo>
                <a:pt x="0" y="0"/>
              </a:moveTo>
              <a:lnTo>
                <a:pt x="230795" y="0"/>
              </a:lnTo>
              <a:lnTo>
                <a:pt x="230795" y="1759109"/>
              </a:lnTo>
              <a:lnTo>
                <a:pt x="461590" y="1759109"/>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4949" y="3971257"/>
        <a:ext cx="90933" cy="90933"/>
      </dsp:txXfrm>
    </dsp:sp>
    <dsp:sp modelId="{17405DEF-B61C-4E22-AE63-51FE0904AF8D}">
      <dsp:nvSpPr>
        <dsp:cNvPr id="0" name=""/>
        <dsp:cNvSpPr/>
      </dsp:nvSpPr>
      <dsp:spPr>
        <a:xfrm>
          <a:off x="1469620" y="3137170"/>
          <a:ext cx="461590" cy="879554"/>
        </a:xfrm>
        <a:custGeom>
          <a:avLst/>
          <a:gdLst/>
          <a:ahLst/>
          <a:cxnLst/>
          <a:rect l="0" t="0" r="0" b="0"/>
          <a:pathLst>
            <a:path>
              <a:moveTo>
                <a:pt x="0" y="0"/>
              </a:moveTo>
              <a:lnTo>
                <a:pt x="230795" y="0"/>
              </a:lnTo>
              <a:lnTo>
                <a:pt x="230795" y="879554"/>
              </a:lnTo>
              <a:lnTo>
                <a:pt x="461590" y="879554"/>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5582" y="3552114"/>
        <a:ext cx="49665" cy="49665"/>
      </dsp:txXfrm>
    </dsp:sp>
    <dsp:sp modelId="{01EEEE47-BADA-4530-A4EC-B91C15E61258}">
      <dsp:nvSpPr>
        <dsp:cNvPr id="0" name=""/>
        <dsp:cNvSpPr/>
      </dsp:nvSpPr>
      <dsp:spPr>
        <a:xfrm>
          <a:off x="1469620" y="3091450"/>
          <a:ext cx="461590" cy="91440"/>
        </a:xfrm>
        <a:custGeom>
          <a:avLst/>
          <a:gdLst/>
          <a:ahLst/>
          <a:cxnLst/>
          <a:rect l="0" t="0" r="0" b="0"/>
          <a:pathLst>
            <a:path>
              <a:moveTo>
                <a:pt x="0" y="45720"/>
              </a:moveTo>
              <a:lnTo>
                <a:pt x="461590" y="45720"/>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88875" y="3125630"/>
        <a:ext cx="23079" cy="23079"/>
      </dsp:txXfrm>
    </dsp:sp>
    <dsp:sp modelId="{B63F11F0-8AF4-4738-8685-03DAB23DD6D8}">
      <dsp:nvSpPr>
        <dsp:cNvPr id="0" name=""/>
        <dsp:cNvSpPr/>
      </dsp:nvSpPr>
      <dsp:spPr>
        <a:xfrm>
          <a:off x="1469620" y="2257615"/>
          <a:ext cx="461590" cy="879554"/>
        </a:xfrm>
        <a:custGeom>
          <a:avLst/>
          <a:gdLst/>
          <a:ahLst/>
          <a:cxnLst/>
          <a:rect l="0" t="0" r="0" b="0"/>
          <a:pathLst>
            <a:path>
              <a:moveTo>
                <a:pt x="0" y="879554"/>
              </a:moveTo>
              <a:lnTo>
                <a:pt x="230795" y="879554"/>
              </a:lnTo>
              <a:lnTo>
                <a:pt x="230795" y="0"/>
              </a:lnTo>
              <a:lnTo>
                <a:pt x="461590" y="0"/>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5582" y="2672559"/>
        <a:ext cx="49665" cy="49665"/>
      </dsp:txXfrm>
    </dsp:sp>
    <dsp:sp modelId="{F94E3E2E-D1D4-4933-AFF8-503BBC21000B}">
      <dsp:nvSpPr>
        <dsp:cNvPr id="0" name=""/>
        <dsp:cNvSpPr/>
      </dsp:nvSpPr>
      <dsp:spPr>
        <a:xfrm>
          <a:off x="1469620" y="1378060"/>
          <a:ext cx="461590" cy="1759109"/>
        </a:xfrm>
        <a:custGeom>
          <a:avLst/>
          <a:gdLst/>
          <a:ahLst/>
          <a:cxnLst/>
          <a:rect l="0" t="0" r="0" b="0"/>
          <a:pathLst>
            <a:path>
              <a:moveTo>
                <a:pt x="0" y="1759109"/>
              </a:moveTo>
              <a:lnTo>
                <a:pt x="230795" y="1759109"/>
              </a:lnTo>
              <a:lnTo>
                <a:pt x="230795" y="0"/>
              </a:lnTo>
              <a:lnTo>
                <a:pt x="461590" y="0"/>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54949" y="2212148"/>
        <a:ext cx="90933" cy="90933"/>
      </dsp:txXfrm>
    </dsp:sp>
    <dsp:sp modelId="{39B45165-048D-415A-8672-2A7DAAEFDDBC}">
      <dsp:nvSpPr>
        <dsp:cNvPr id="0" name=""/>
        <dsp:cNvSpPr/>
      </dsp:nvSpPr>
      <dsp:spPr>
        <a:xfrm>
          <a:off x="1469620" y="498506"/>
          <a:ext cx="461590" cy="2638663"/>
        </a:xfrm>
        <a:custGeom>
          <a:avLst/>
          <a:gdLst/>
          <a:ahLst/>
          <a:cxnLst/>
          <a:rect l="0" t="0" r="0" b="0"/>
          <a:pathLst>
            <a:path>
              <a:moveTo>
                <a:pt x="0" y="2638663"/>
              </a:moveTo>
              <a:lnTo>
                <a:pt x="230795" y="2638663"/>
              </a:lnTo>
              <a:lnTo>
                <a:pt x="230795" y="0"/>
              </a:lnTo>
              <a:lnTo>
                <a:pt x="461590" y="0"/>
              </a:lnTo>
            </a:path>
          </a:pathLst>
        </a:custGeom>
        <a:noFill/>
        <a:ln w="19050" cap="rnd"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1633447" y="1750869"/>
        <a:ext cx="133936" cy="133936"/>
      </dsp:txXfrm>
    </dsp:sp>
    <dsp:sp modelId="{23B0F1D2-0B4B-4150-9A83-0AE6B98083A2}">
      <dsp:nvSpPr>
        <dsp:cNvPr id="0" name=""/>
        <dsp:cNvSpPr/>
      </dsp:nvSpPr>
      <dsp:spPr>
        <a:xfrm rot="16200000">
          <a:off x="-1872926" y="2407695"/>
          <a:ext cx="5226146" cy="1458948"/>
        </a:xfrm>
        <a:prstGeom prst="rect">
          <a:avLst/>
        </a:prstGeom>
        <a:solidFill>
          <a:schemeClr val="accent1"/>
        </a:soli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j-lt"/>
            </a:rPr>
            <a:t>Behaviors for Good Communication</a:t>
          </a:r>
        </a:p>
      </dsp:txBody>
      <dsp:txXfrm>
        <a:off x="-1872926" y="2407695"/>
        <a:ext cx="5226146" cy="1458948"/>
      </dsp:txXfrm>
    </dsp:sp>
    <dsp:sp modelId="{E93E2912-913C-4C1B-BE7A-BBAC7FB37701}">
      <dsp:nvSpPr>
        <dsp:cNvPr id="0" name=""/>
        <dsp:cNvSpPr/>
      </dsp:nvSpPr>
      <dsp:spPr>
        <a:xfrm>
          <a:off x="1931210" y="146684"/>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Communicate clearly</a:t>
          </a:r>
        </a:p>
      </dsp:txBody>
      <dsp:txXfrm>
        <a:off x="1931210" y="146684"/>
        <a:ext cx="6845267" cy="703643"/>
      </dsp:txXfrm>
    </dsp:sp>
    <dsp:sp modelId="{B7D9EB2F-9307-4B03-AD2C-6C3957C5C99F}">
      <dsp:nvSpPr>
        <dsp:cNvPr id="0" name=""/>
        <dsp:cNvSpPr/>
      </dsp:nvSpPr>
      <dsp:spPr>
        <a:xfrm>
          <a:off x="1931210" y="1026239"/>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Confirm understanding</a:t>
          </a:r>
        </a:p>
      </dsp:txBody>
      <dsp:txXfrm>
        <a:off x="1931210" y="1026239"/>
        <a:ext cx="6845267" cy="703643"/>
      </dsp:txXfrm>
    </dsp:sp>
    <dsp:sp modelId="{C5C3F75B-BA5B-4C03-BB4E-2A3CD4518173}">
      <dsp:nvSpPr>
        <dsp:cNvPr id="0" name=""/>
        <dsp:cNvSpPr/>
      </dsp:nvSpPr>
      <dsp:spPr>
        <a:xfrm>
          <a:off x="1931210" y="1905793"/>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Take turns</a:t>
          </a:r>
        </a:p>
      </dsp:txBody>
      <dsp:txXfrm>
        <a:off x="1931210" y="1905793"/>
        <a:ext cx="6845267" cy="703643"/>
      </dsp:txXfrm>
    </dsp:sp>
    <dsp:sp modelId="{B1A69623-63F6-4A68-A352-115CFCAC171E}">
      <dsp:nvSpPr>
        <dsp:cNvPr id="0" name=""/>
        <dsp:cNvSpPr/>
      </dsp:nvSpPr>
      <dsp:spPr>
        <a:xfrm>
          <a:off x="1931210" y="2785348"/>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Choose delivery method</a:t>
          </a:r>
        </a:p>
      </dsp:txBody>
      <dsp:txXfrm>
        <a:off x="1931210" y="2785348"/>
        <a:ext cx="6845267" cy="703643"/>
      </dsp:txXfrm>
    </dsp:sp>
    <dsp:sp modelId="{EB74960E-27FA-41B3-B10C-252CB2B4E8B8}">
      <dsp:nvSpPr>
        <dsp:cNvPr id="0" name=""/>
        <dsp:cNvSpPr/>
      </dsp:nvSpPr>
      <dsp:spPr>
        <a:xfrm>
          <a:off x="1931210" y="3664902"/>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Actively listen</a:t>
          </a:r>
        </a:p>
      </dsp:txBody>
      <dsp:txXfrm>
        <a:off x="1931210" y="3664902"/>
        <a:ext cx="6845267" cy="703643"/>
      </dsp:txXfrm>
    </dsp:sp>
    <dsp:sp modelId="{B3CB7AD5-026B-4243-B587-F8A0DC1FF207}">
      <dsp:nvSpPr>
        <dsp:cNvPr id="0" name=""/>
        <dsp:cNvSpPr/>
      </dsp:nvSpPr>
      <dsp:spPr>
        <a:xfrm>
          <a:off x="1931210" y="4544457"/>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Demonstrate self-awareness</a:t>
          </a:r>
        </a:p>
      </dsp:txBody>
      <dsp:txXfrm>
        <a:off x="1931210" y="4544457"/>
        <a:ext cx="6845267" cy="703643"/>
      </dsp:txXfrm>
    </dsp:sp>
    <dsp:sp modelId="{F34F2A27-5E0E-4566-A294-4A30946D720F}">
      <dsp:nvSpPr>
        <dsp:cNvPr id="0" name=""/>
        <dsp:cNvSpPr/>
      </dsp:nvSpPr>
      <dsp:spPr>
        <a:xfrm>
          <a:off x="1931210" y="5424011"/>
          <a:ext cx="6845267" cy="703643"/>
        </a:xfrm>
        <a:prstGeom prst="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a:t>Use effective body language</a:t>
          </a:r>
        </a:p>
      </dsp:txBody>
      <dsp:txXfrm>
        <a:off x="1931210" y="5424011"/>
        <a:ext cx="6845267" cy="7036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6D20A-C082-4094-8160-86F8F8909FFD}">
      <dsp:nvSpPr>
        <dsp:cNvPr id="0" name=""/>
        <dsp:cNvSpPr/>
      </dsp:nvSpPr>
      <dsp:spPr>
        <a:xfrm>
          <a:off x="76576" y="90514"/>
          <a:ext cx="3358513" cy="141408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Communicate clearly</a:t>
          </a:r>
        </a:p>
      </dsp:txBody>
      <dsp:txXfrm>
        <a:off x="76576" y="90514"/>
        <a:ext cx="3358513" cy="1414081"/>
      </dsp:txXfrm>
    </dsp:sp>
    <dsp:sp modelId="{6AD146A4-D048-40D2-BE91-41DA213D1298}">
      <dsp:nvSpPr>
        <dsp:cNvPr id="0" name=""/>
        <dsp:cNvSpPr/>
      </dsp:nvSpPr>
      <dsp:spPr>
        <a:xfrm>
          <a:off x="3670770" y="90514"/>
          <a:ext cx="3358513" cy="1414081"/>
        </a:xfrm>
        <a:prstGeom prst="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Confirm understanding</a:t>
          </a:r>
        </a:p>
      </dsp:txBody>
      <dsp:txXfrm>
        <a:off x="3670770" y="90514"/>
        <a:ext cx="3358513" cy="1414081"/>
      </dsp:txXfrm>
    </dsp:sp>
    <dsp:sp modelId="{595A3C68-7973-4E93-ADC1-F266CB15B61A}">
      <dsp:nvSpPr>
        <dsp:cNvPr id="0" name=""/>
        <dsp:cNvSpPr/>
      </dsp:nvSpPr>
      <dsp:spPr>
        <a:xfrm>
          <a:off x="7264964" y="90514"/>
          <a:ext cx="3358513" cy="1414081"/>
        </a:xfrm>
        <a:prstGeom prst="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Take turns</a:t>
          </a:r>
        </a:p>
      </dsp:txBody>
      <dsp:txXfrm>
        <a:off x="7264964" y="90514"/>
        <a:ext cx="3358513" cy="1414081"/>
      </dsp:txXfrm>
    </dsp:sp>
    <dsp:sp modelId="{FB9C5006-E5F1-425E-9B6F-58334D6C533F}">
      <dsp:nvSpPr>
        <dsp:cNvPr id="0" name=""/>
        <dsp:cNvSpPr/>
      </dsp:nvSpPr>
      <dsp:spPr>
        <a:xfrm>
          <a:off x="76576" y="1740275"/>
          <a:ext cx="3358513" cy="1414081"/>
        </a:xfrm>
        <a:prstGeom prst="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Choose delivery method</a:t>
          </a:r>
        </a:p>
      </dsp:txBody>
      <dsp:txXfrm>
        <a:off x="76576" y="1740275"/>
        <a:ext cx="3358513" cy="1414081"/>
      </dsp:txXfrm>
    </dsp:sp>
    <dsp:sp modelId="{AE13B61E-B6F5-4A73-B887-D35DD323C8C9}">
      <dsp:nvSpPr>
        <dsp:cNvPr id="0" name=""/>
        <dsp:cNvSpPr/>
      </dsp:nvSpPr>
      <dsp:spPr>
        <a:xfrm>
          <a:off x="3670770" y="1740275"/>
          <a:ext cx="3358513" cy="1414081"/>
        </a:xfrm>
        <a:prstGeom prst="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Actively listen</a:t>
          </a:r>
        </a:p>
      </dsp:txBody>
      <dsp:txXfrm>
        <a:off x="3670770" y="1740275"/>
        <a:ext cx="3358513" cy="1414081"/>
      </dsp:txXfrm>
    </dsp:sp>
    <dsp:sp modelId="{0BEBB2E1-B215-4EAF-98A4-21AA1530C44F}">
      <dsp:nvSpPr>
        <dsp:cNvPr id="0" name=""/>
        <dsp:cNvSpPr/>
      </dsp:nvSpPr>
      <dsp:spPr>
        <a:xfrm>
          <a:off x="7264964" y="1740275"/>
          <a:ext cx="3358513" cy="1414081"/>
        </a:xfrm>
        <a:prstGeom prst="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Demonstrate self-awareness</a:t>
          </a:r>
        </a:p>
      </dsp:txBody>
      <dsp:txXfrm>
        <a:off x="7264964" y="1740275"/>
        <a:ext cx="3358513" cy="1414081"/>
      </dsp:txXfrm>
    </dsp:sp>
    <dsp:sp modelId="{8B891D49-F1AC-4094-A34B-96B88DBEA859}">
      <dsp:nvSpPr>
        <dsp:cNvPr id="0" name=""/>
        <dsp:cNvSpPr/>
      </dsp:nvSpPr>
      <dsp:spPr>
        <a:xfrm>
          <a:off x="3670770" y="3299690"/>
          <a:ext cx="3358513" cy="1414081"/>
        </a:xfrm>
        <a:prstGeom prst="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Open Sans Light" pitchFamily="2" charset="0"/>
              <a:ea typeface="Open Sans Light" pitchFamily="2" charset="0"/>
              <a:cs typeface="Open Sans Light" pitchFamily="2" charset="0"/>
            </a:rPr>
            <a:t>Use effective body language</a:t>
          </a:r>
        </a:p>
      </dsp:txBody>
      <dsp:txXfrm>
        <a:off x="3670770" y="3299690"/>
        <a:ext cx="3358513" cy="1414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EEF4B-0349-47CB-A64F-B146D01B0564}">
      <dsp:nvSpPr>
        <dsp:cNvPr id="0" name=""/>
        <dsp:cNvSpPr/>
      </dsp:nvSpPr>
      <dsp:spPr>
        <a:xfrm>
          <a:off x="4243821" y="2747835"/>
          <a:ext cx="2974107" cy="2848912"/>
        </a:xfrm>
        <a:prstGeom prst="ellipse">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Oswald" panose="00000500000000000000" pitchFamily="2" charset="0"/>
              <a:ea typeface="Open Sans Light" pitchFamily="2" charset="0"/>
              <a:cs typeface="Open Sans Light" pitchFamily="2" charset="0"/>
            </a:rPr>
            <a:t>Enemies of Teamwork</a:t>
          </a:r>
        </a:p>
      </dsp:txBody>
      <dsp:txXfrm>
        <a:off x="4679369" y="3165049"/>
        <a:ext cx="2103011" cy="2014484"/>
      </dsp:txXfrm>
    </dsp:sp>
    <dsp:sp modelId="{C853678E-E76B-48FB-9FC0-A9ACD0259FF2}">
      <dsp:nvSpPr>
        <dsp:cNvPr id="0" name=""/>
        <dsp:cNvSpPr/>
      </dsp:nvSpPr>
      <dsp:spPr>
        <a:xfrm rot="10800000">
          <a:off x="1992654" y="3840686"/>
          <a:ext cx="2127352" cy="66320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2C3D3D-A98D-4FEC-8AC1-3E2DC155740A}">
      <dsp:nvSpPr>
        <dsp:cNvPr id="0" name=""/>
        <dsp:cNvSpPr/>
      </dsp:nvSpPr>
      <dsp:spPr>
        <a:xfrm>
          <a:off x="528002" y="3288012"/>
          <a:ext cx="2929305" cy="1768556"/>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Inattention to results</a:t>
          </a:r>
        </a:p>
      </dsp:txBody>
      <dsp:txXfrm>
        <a:off x="579801" y="3339811"/>
        <a:ext cx="2825707" cy="1664958"/>
      </dsp:txXfrm>
    </dsp:sp>
    <dsp:sp modelId="{EE3CACBE-B0BD-4A87-A802-BFBD570B63A6}">
      <dsp:nvSpPr>
        <dsp:cNvPr id="0" name=""/>
        <dsp:cNvSpPr/>
      </dsp:nvSpPr>
      <dsp:spPr>
        <a:xfrm rot="12948293">
          <a:off x="2412613" y="2253562"/>
          <a:ext cx="2236108" cy="663208"/>
        </a:xfrm>
        <a:prstGeom prst="leftArrow">
          <a:avLst>
            <a:gd name="adj1" fmla="val 60000"/>
            <a:gd name="adj2" fmla="val 50000"/>
          </a:avLst>
        </a:prstGeom>
        <a:solidFill>
          <a:schemeClr val="accent4">
            <a:hueOff val="-3376"/>
            <a:satOff val="39"/>
            <a:lumOff val="70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AC573B4-1C1D-466F-B906-AF06BCEAE301}">
      <dsp:nvSpPr>
        <dsp:cNvPr id="0" name=""/>
        <dsp:cNvSpPr/>
      </dsp:nvSpPr>
      <dsp:spPr>
        <a:xfrm>
          <a:off x="1159257" y="1046797"/>
          <a:ext cx="2929305" cy="1768556"/>
        </a:xfrm>
        <a:prstGeom prst="roundRect">
          <a:avLst>
            <a:gd name="adj" fmla="val 10000"/>
          </a:avLst>
        </a:prstGeom>
        <a:solidFill>
          <a:schemeClr val="accent4">
            <a:hueOff val="-3376"/>
            <a:satOff val="39"/>
            <a:lumOff val="701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Avoidance of accountability</a:t>
          </a:r>
        </a:p>
      </dsp:txBody>
      <dsp:txXfrm>
        <a:off x="1211056" y="1098596"/>
        <a:ext cx="2825707" cy="1664958"/>
      </dsp:txXfrm>
    </dsp:sp>
    <dsp:sp modelId="{CE262510-C0E1-4E8B-8359-EBDA49F86027}">
      <dsp:nvSpPr>
        <dsp:cNvPr id="0" name=""/>
        <dsp:cNvSpPr/>
      </dsp:nvSpPr>
      <dsp:spPr>
        <a:xfrm rot="16215163">
          <a:off x="4813925" y="1380453"/>
          <a:ext cx="1855603" cy="663208"/>
        </a:xfrm>
        <a:prstGeom prst="leftArrow">
          <a:avLst>
            <a:gd name="adj1" fmla="val 60000"/>
            <a:gd name="adj2" fmla="val 50000"/>
          </a:avLst>
        </a:prstGeom>
        <a:solidFill>
          <a:schemeClr val="accent4">
            <a:hueOff val="-6752"/>
            <a:satOff val="78"/>
            <a:lumOff val="140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8D9197-F990-459C-8F49-FFCC36653356}">
      <dsp:nvSpPr>
        <dsp:cNvPr id="0" name=""/>
        <dsp:cNvSpPr/>
      </dsp:nvSpPr>
      <dsp:spPr>
        <a:xfrm>
          <a:off x="4281166" y="-100012"/>
          <a:ext cx="2929305" cy="1768556"/>
        </a:xfrm>
        <a:prstGeom prst="roundRect">
          <a:avLst>
            <a:gd name="adj" fmla="val 10000"/>
          </a:avLst>
        </a:prstGeom>
        <a:solidFill>
          <a:schemeClr val="accent4">
            <a:hueOff val="-6752"/>
            <a:satOff val="78"/>
            <a:lumOff val="1402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Fear of conflict</a:t>
          </a:r>
        </a:p>
      </dsp:txBody>
      <dsp:txXfrm>
        <a:off x="4332965" y="-48213"/>
        <a:ext cx="2825707" cy="1664958"/>
      </dsp:txXfrm>
    </dsp:sp>
    <dsp:sp modelId="{9EF88EE0-A7DE-4DB3-BB2E-49554962C4F6}">
      <dsp:nvSpPr>
        <dsp:cNvPr id="0" name=""/>
        <dsp:cNvSpPr/>
      </dsp:nvSpPr>
      <dsp:spPr>
        <a:xfrm rot="19437300">
          <a:off x="6791290" y="2144203"/>
          <a:ext cx="2541481" cy="663208"/>
        </a:xfrm>
        <a:prstGeom prst="leftArrow">
          <a:avLst>
            <a:gd name="adj1" fmla="val 60000"/>
            <a:gd name="adj2" fmla="val 50000"/>
          </a:avLst>
        </a:prstGeom>
        <a:solidFill>
          <a:schemeClr val="accent4">
            <a:hueOff val="-10127"/>
            <a:satOff val="116"/>
            <a:lumOff val="2103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4EEF5E-2B33-493F-9672-650283587750}">
      <dsp:nvSpPr>
        <dsp:cNvPr id="0" name=""/>
        <dsp:cNvSpPr/>
      </dsp:nvSpPr>
      <dsp:spPr>
        <a:xfrm>
          <a:off x="7624843" y="843799"/>
          <a:ext cx="2929305" cy="1768556"/>
        </a:xfrm>
        <a:prstGeom prst="roundRect">
          <a:avLst>
            <a:gd name="adj" fmla="val 10000"/>
          </a:avLst>
        </a:prstGeom>
        <a:solidFill>
          <a:schemeClr val="accent4">
            <a:hueOff val="-10127"/>
            <a:satOff val="116"/>
            <a:lumOff val="2103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Absence of trust</a:t>
          </a:r>
        </a:p>
      </dsp:txBody>
      <dsp:txXfrm>
        <a:off x="7676642" y="895598"/>
        <a:ext cx="2825707" cy="1664958"/>
      </dsp:txXfrm>
    </dsp:sp>
    <dsp:sp modelId="{A07E3628-A785-4F77-9A2E-A8EB78261316}">
      <dsp:nvSpPr>
        <dsp:cNvPr id="0" name=""/>
        <dsp:cNvSpPr/>
      </dsp:nvSpPr>
      <dsp:spPr>
        <a:xfrm rot="35510">
          <a:off x="7343209" y="3868473"/>
          <a:ext cx="2155130" cy="663208"/>
        </a:xfrm>
        <a:prstGeom prst="leftArrow">
          <a:avLst>
            <a:gd name="adj1" fmla="val 60000"/>
            <a:gd name="adj2" fmla="val 50000"/>
          </a:avLst>
        </a:prstGeom>
        <a:solidFill>
          <a:schemeClr val="accent4">
            <a:hueOff val="-13503"/>
            <a:satOff val="155"/>
            <a:lumOff val="280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DA2544-B55B-467C-8B79-1ADF5952852F}">
      <dsp:nvSpPr>
        <dsp:cNvPr id="0" name=""/>
        <dsp:cNvSpPr/>
      </dsp:nvSpPr>
      <dsp:spPr>
        <a:xfrm>
          <a:off x="8033629" y="3326929"/>
          <a:ext cx="2929305" cy="1768556"/>
        </a:xfrm>
        <a:prstGeom prst="roundRect">
          <a:avLst>
            <a:gd name="adj" fmla="val 10000"/>
          </a:avLst>
        </a:prstGeom>
        <a:solidFill>
          <a:schemeClr val="accent4">
            <a:hueOff val="-13503"/>
            <a:satOff val="155"/>
            <a:lumOff val="280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Lack of commitment</a:t>
          </a:r>
        </a:p>
      </dsp:txBody>
      <dsp:txXfrm>
        <a:off x="8085428" y="3378728"/>
        <a:ext cx="2825707" cy="1664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01D8A-2F91-4DD5-A04D-0C40B03CF3D8}">
      <dsp:nvSpPr>
        <dsp:cNvPr id="0" name=""/>
        <dsp:cNvSpPr/>
      </dsp:nvSpPr>
      <dsp:spPr>
        <a:xfrm>
          <a:off x="2882" y="390"/>
          <a:ext cx="5901997" cy="62513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Communicate clearly</a:t>
          </a:r>
        </a:p>
      </dsp:txBody>
      <dsp:txXfrm>
        <a:off x="33398" y="30906"/>
        <a:ext cx="5840965" cy="564098"/>
      </dsp:txXfrm>
    </dsp:sp>
    <dsp:sp modelId="{330A2460-22B1-462E-9985-F8F855C0D565}">
      <dsp:nvSpPr>
        <dsp:cNvPr id="0" name=""/>
        <dsp:cNvSpPr/>
      </dsp:nvSpPr>
      <dsp:spPr>
        <a:xfrm>
          <a:off x="2882" y="656776"/>
          <a:ext cx="5901997" cy="625130"/>
        </a:xfrm>
        <a:prstGeom prst="round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Confirm understanding</a:t>
          </a:r>
        </a:p>
      </dsp:txBody>
      <dsp:txXfrm>
        <a:off x="33398" y="687292"/>
        <a:ext cx="5840965" cy="564098"/>
      </dsp:txXfrm>
    </dsp:sp>
    <dsp:sp modelId="{0AC55206-B806-4F68-A19D-C7323E84276A}">
      <dsp:nvSpPr>
        <dsp:cNvPr id="0" name=""/>
        <dsp:cNvSpPr/>
      </dsp:nvSpPr>
      <dsp:spPr>
        <a:xfrm>
          <a:off x="2882" y="1313163"/>
          <a:ext cx="5901997" cy="625130"/>
        </a:xfrm>
        <a:prstGeom prst="round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Take turns</a:t>
          </a:r>
        </a:p>
      </dsp:txBody>
      <dsp:txXfrm>
        <a:off x="33398" y="1343679"/>
        <a:ext cx="5840965" cy="564098"/>
      </dsp:txXfrm>
    </dsp:sp>
    <dsp:sp modelId="{2C3DEADD-FD90-47D4-BCDB-D66D5991DCC9}">
      <dsp:nvSpPr>
        <dsp:cNvPr id="0" name=""/>
        <dsp:cNvSpPr/>
      </dsp:nvSpPr>
      <dsp:spPr>
        <a:xfrm>
          <a:off x="2882" y="1969550"/>
          <a:ext cx="5901997" cy="625130"/>
        </a:xfrm>
        <a:prstGeom prst="round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Choose delivery method</a:t>
          </a:r>
        </a:p>
      </dsp:txBody>
      <dsp:txXfrm>
        <a:off x="33398" y="2000066"/>
        <a:ext cx="5840965" cy="564098"/>
      </dsp:txXfrm>
    </dsp:sp>
    <dsp:sp modelId="{6399A879-63CE-479C-9206-F7CDAFD179EF}">
      <dsp:nvSpPr>
        <dsp:cNvPr id="0" name=""/>
        <dsp:cNvSpPr/>
      </dsp:nvSpPr>
      <dsp:spPr>
        <a:xfrm>
          <a:off x="5764" y="2598244"/>
          <a:ext cx="5901997" cy="625130"/>
        </a:xfrm>
        <a:prstGeom prst="round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Actively listen</a:t>
          </a:r>
        </a:p>
      </dsp:txBody>
      <dsp:txXfrm>
        <a:off x="36280" y="2628760"/>
        <a:ext cx="5840965" cy="564098"/>
      </dsp:txXfrm>
    </dsp:sp>
    <dsp:sp modelId="{A93EBA46-8385-4A1C-B4F1-E9A44BD98071}">
      <dsp:nvSpPr>
        <dsp:cNvPr id="0" name=""/>
        <dsp:cNvSpPr/>
      </dsp:nvSpPr>
      <dsp:spPr>
        <a:xfrm>
          <a:off x="2882" y="3253143"/>
          <a:ext cx="5901997" cy="625130"/>
        </a:xfrm>
        <a:prstGeom prst="round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Demonstrate self-awareness</a:t>
          </a:r>
        </a:p>
      </dsp:txBody>
      <dsp:txXfrm>
        <a:off x="33398" y="3283659"/>
        <a:ext cx="5840965" cy="564098"/>
      </dsp:txXfrm>
    </dsp:sp>
    <dsp:sp modelId="{1292C0A7-22D1-424A-A914-2DC2ACADA300}">
      <dsp:nvSpPr>
        <dsp:cNvPr id="0" name=""/>
        <dsp:cNvSpPr/>
      </dsp:nvSpPr>
      <dsp:spPr>
        <a:xfrm>
          <a:off x="2882" y="3919257"/>
          <a:ext cx="5896558" cy="625130"/>
        </a:xfrm>
        <a:prstGeom prst="round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Use effective body language</a:t>
          </a:r>
        </a:p>
      </dsp:txBody>
      <dsp:txXfrm>
        <a:off x="33398" y="3949773"/>
        <a:ext cx="5835526" cy="564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01D8A-2F91-4DD5-A04D-0C40B03CF3D8}">
      <dsp:nvSpPr>
        <dsp:cNvPr id="0" name=""/>
        <dsp:cNvSpPr/>
      </dsp:nvSpPr>
      <dsp:spPr>
        <a:xfrm>
          <a:off x="2882" y="390"/>
          <a:ext cx="5901997" cy="62513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Communicate clearly</a:t>
          </a:r>
        </a:p>
      </dsp:txBody>
      <dsp:txXfrm>
        <a:off x="33398" y="30906"/>
        <a:ext cx="5840965" cy="564098"/>
      </dsp:txXfrm>
    </dsp:sp>
    <dsp:sp modelId="{330A2460-22B1-462E-9985-F8F855C0D565}">
      <dsp:nvSpPr>
        <dsp:cNvPr id="0" name=""/>
        <dsp:cNvSpPr/>
      </dsp:nvSpPr>
      <dsp:spPr>
        <a:xfrm>
          <a:off x="2882" y="656776"/>
          <a:ext cx="5901997" cy="625130"/>
        </a:xfrm>
        <a:prstGeom prst="round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Confirm understanding</a:t>
          </a:r>
        </a:p>
      </dsp:txBody>
      <dsp:txXfrm>
        <a:off x="33398" y="687292"/>
        <a:ext cx="5840965" cy="564098"/>
      </dsp:txXfrm>
    </dsp:sp>
    <dsp:sp modelId="{0AC55206-B806-4F68-A19D-C7323E84276A}">
      <dsp:nvSpPr>
        <dsp:cNvPr id="0" name=""/>
        <dsp:cNvSpPr/>
      </dsp:nvSpPr>
      <dsp:spPr>
        <a:xfrm>
          <a:off x="2882" y="1313163"/>
          <a:ext cx="5901997" cy="625130"/>
        </a:xfrm>
        <a:prstGeom prst="round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Take turns</a:t>
          </a:r>
        </a:p>
      </dsp:txBody>
      <dsp:txXfrm>
        <a:off x="33398" y="1343679"/>
        <a:ext cx="5840965" cy="564098"/>
      </dsp:txXfrm>
    </dsp:sp>
    <dsp:sp modelId="{2C3DEADD-FD90-47D4-BCDB-D66D5991DCC9}">
      <dsp:nvSpPr>
        <dsp:cNvPr id="0" name=""/>
        <dsp:cNvSpPr/>
      </dsp:nvSpPr>
      <dsp:spPr>
        <a:xfrm>
          <a:off x="2882" y="1969550"/>
          <a:ext cx="5901997" cy="625130"/>
        </a:xfrm>
        <a:prstGeom prst="round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Choose delivery method</a:t>
          </a:r>
        </a:p>
      </dsp:txBody>
      <dsp:txXfrm>
        <a:off x="33398" y="2000066"/>
        <a:ext cx="5840965" cy="564098"/>
      </dsp:txXfrm>
    </dsp:sp>
    <dsp:sp modelId="{6399A879-63CE-479C-9206-F7CDAFD179EF}">
      <dsp:nvSpPr>
        <dsp:cNvPr id="0" name=""/>
        <dsp:cNvSpPr/>
      </dsp:nvSpPr>
      <dsp:spPr>
        <a:xfrm>
          <a:off x="5764" y="2598244"/>
          <a:ext cx="5901997" cy="625130"/>
        </a:xfrm>
        <a:prstGeom prst="round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Actively listen</a:t>
          </a:r>
        </a:p>
      </dsp:txBody>
      <dsp:txXfrm>
        <a:off x="36280" y="2628760"/>
        <a:ext cx="5840965" cy="564098"/>
      </dsp:txXfrm>
    </dsp:sp>
    <dsp:sp modelId="{A93EBA46-8385-4A1C-B4F1-E9A44BD98071}">
      <dsp:nvSpPr>
        <dsp:cNvPr id="0" name=""/>
        <dsp:cNvSpPr/>
      </dsp:nvSpPr>
      <dsp:spPr>
        <a:xfrm>
          <a:off x="2882" y="3253143"/>
          <a:ext cx="5901997" cy="625130"/>
        </a:xfrm>
        <a:prstGeom prst="round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Demonstrate self-awareness</a:t>
          </a:r>
        </a:p>
      </dsp:txBody>
      <dsp:txXfrm>
        <a:off x="33398" y="3283659"/>
        <a:ext cx="5840965" cy="564098"/>
      </dsp:txXfrm>
    </dsp:sp>
    <dsp:sp modelId="{1292C0A7-22D1-424A-A914-2DC2ACADA300}">
      <dsp:nvSpPr>
        <dsp:cNvPr id="0" name=""/>
        <dsp:cNvSpPr/>
      </dsp:nvSpPr>
      <dsp:spPr>
        <a:xfrm>
          <a:off x="11203" y="3934166"/>
          <a:ext cx="5896558" cy="625130"/>
        </a:xfrm>
        <a:prstGeom prst="round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Use effective body language</a:t>
          </a:r>
        </a:p>
      </dsp:txBody>
      <dsp:txXfrm>
        <a:off x="41719" y="3964682"/>
        <a:ext cx="5835526" cy="564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01D8A-2F91-4DD5-A04D-0C40B03CF3D8}">
      <dsp:nvSpPr>
        <dsp:cNvPr id="0" name=""/>
        <dsp:cNvSpPr/>
      </dsp:nvSpPr>
      <dsp:spPr>
        <a:xfrm>
          <a:off x="0" y="0"/>
          <a:ext cx="5901997" cy="62513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Communicate clearly</a:t>
          </a:r>
        </a:p>
      </dsp:txBody>
      <dsp:txXfrm>
        <a:off x="30516" y="30516"/>
        <a:ext cx="5840965" cy="564098"/>
      </dsp:txXfrm>
    </dsp:sp>
    <dsp:sp modelId="{330A2460-22B1-462E-9985-F8F855C0D565}">
      <dsp:nvSpPr>
        <dsp:cNvPr id="0" name=""/>
        <dsp:cNvSpPr/>
      </dsp:nvSpPr>
      <dsp:spPr>
        <a:xfrm>
          <a:off x="2882" y="656776"/>
          <a:ext cx="5901997" cy="625130"/>
        </a:xfrm>
        <a:prstGeom prst="round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Confirm understanding</a:t>
          </a:r>
        </a:p>
      </dsp:txBody>
      <dsp:txXfrm>
        <a:off x="33398" y="687292"/>
        <a:ext cx="5840965" cy="564098"/>
      </dsp:txXfrm>
    </dsp:sp>
    <dsp:sp modelId="{0AC55206-B806-4F68-A19D-C7323E84276A}">
      <dsp:nvSpPr>
        <dsp:cNvPr id="0" name=""/>
        <dsp:cNvSpPr/>
      </dsp:nvSpPr>
      <dsp:spPr>
        <a:xfrm>
          <a:off x="2882" y="1313163"/>
          <a:ext cx="5901997" cy="625130"/>
        </a:xfrm>
        <a:prstGeom prst="round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Take turns</a:t>
          </a:r>
        </a:p>
      </dsp:txBody>
      <dsp:txXfrm>
        <a:off x="33398" y="1343679"/>
        <a:ext cx="5840965" cy="564098"/>
      </dsp:txXfrm>
    </dsp:sp>
    <dsp:sp modelId="{2C3DEADD-FD90-47D4-BCDB-D66D5991DCC9}">
      <dsp:nvSpPr>
        <dsp:cNvPr id="0" name=""/>
        <dsp:cNvSpPr/>
      </dsp:nvSpPr>
      <dsp:spPr>
        <a:xfrm>
          <a:off x="2882" y="1969550"/>
          <a:ext cx="5901997" cy="625130"/>
        </a:xfrm>
        <a:prstGeom prst="round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Choose delivery method</a:t>
          </a:r>
        </a:p>
      </dsp:txBody>
      <dsp:txXfrm>
        <a:off x="33398" y="2000066"/>
        <a:ext cx="5840965" cy="564098"/>
      </dsp:txXfrm>
    </dsp:sp>
    <dsp:sp modelId="{6399A879-63CE-479C-9206-F7CDAFD179EF}">
      <dsp:nvSpPr>
        <dsp:cNvPr id="0" name=""/>
        <dsp:cNvSpPr/>
      </dsp:nvSpPr>
      <dsp:spPr>
        <a:xfrm>
          <a:off x="5764" y="2598244"/>
          <a:ext cx="5901997" cy="625130"/>
        </a:xfrm>
        <a:prstGeom prst="round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Actively listen</a:t>
          </a:r>
        </a:p>
      </dsp:txBody>
      <dsp:txXfrm>
        <a:off x="36280" y="2628760"/>
        <a:ext cx="5840965" cy="564098"/>
      </dsp:txXfrm>
    </dsp:sp>
    <dsp:sp modelId="{A93EBA46-8385-4A1C-B4F1-E9A44BD98071}">
      <dsp:nvSpPr>
        <dsp:cNvPr id="0" name=""/>
        <dsp:cNvSpPr/>
      </dsp:nvSpPr>
      <dsp:spPr>
        <a:xfrm>
          <a:off x="2882" y="3253143"/>
          <a:ext cx="5901997" cy="625130"/>
        </a:xfrm>
        <a:prstGeom prst="round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Demonstrate self-awareness</a:t>
          </a:r>
        </a:p>
      </dsp:txBody>
      <dsp:txXfrm>
        <a:off x="33398" y="3283659"/>
        <a:ext cx="5840965" cy="564098"/>
      </dsp:txXfrm>
    </dsp:sp>
    <dsp:sp modelId="{1292C0A7-22D1-424A-A914-2DC2ACADA300}">
      <dsp:nvSpPr>
        <dsp:cNvPr id="0" name=""/>
        <dsp:cNvSpPr/>
      </dsp:nvSpPr>
      <dsp:spPr>
        <a:xfrm>
          <a:off x="11203" y="3934166"/>
          <a:ext cx="5896558" cy="625130"/>
        </a:xfrm>
        <a:prstGeom prst="round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Use effective body language</a:t>
          </a:r>
        </a:p>
      </dsp:txBody>
      <dsp:txXfrm>
        <a:off x="41719" y="3964682"/>
        <a:ext cx="5835526" cy="5640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01D8A-2F91-4DD5-A04D-0C40B03CF3D8}">
      <dsp:nvSpPr>
        <dsp:cNvPr id="0" name=""/>
        <dsp:cNvSpPr/>
      </dsp:nvSpPr>
      <dsp:spPr>
        <a:xfrm>
          <a:off x="2882" y="390"/>
          <a:ext cx="5901997" cy="62513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Communicate clearly</a:t>
          </a:r>
        </a:p>
      </dsp:txBody>
      <dsp:txXfrm>
        <a:off x="33398" y="30906"/>
        <a:ext cx="5840965" cy="564098"/>
      </dsp:txXfrm>
    </dsp:sp>
    <dsp:sp modelId="{330A2460-22B1-462E-9985-F8F855C0D565}">
      <dsp:nvSpPr>
        <dsp:cNvPr id="0" name=""/>
        <dsp:cNvSpPr/>
      </dsp:nvSpPr>
      <dsp:spPr>
        <a:xfrm>
          <a:off x="2882" y="656776"/>
          <a:ext cx="5901997" cy="625130"/>
        </a:xfrm>
        <a:prstGeom prst="round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Confirm understanding</a:t>
          </a:r>
        </a:p>
      </dsp:txBody>
      <dsp:txXfrm>
        <a:off x="33398" y="687292"/>
        <a:ext cx="5840965" cy="564098"/>
      </dsp:txXfrm>
    </dsp:sp>
    <dsp:sp modelId="{0AC55206-B806-4F68-A19D-C7323E84276A}">
      <dsp:nvSpPr>
        <dsp:cNvPr id="0" name=""/>
        <dsp:cNvSpPr/>
      </dsp:nvSpPr>
      <dsp:spPr>
        <a:xfrm>
          <a:off x="2882" y="1313163"/>
          <a:ext cx="5901997" cy="625130"/>
        </a:xfrm>
        <a:prstGeom prst="round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Take turns</a:t>
          </a:r>
        </a:p>
      </dsp:txBody>
      <dsp:txXfrm>
        <a:off x="33398" y="1343679"/>
        <a:ext cx="5840965" cy="564098"/>
      </dsp:txXfrm>
    </dsp:sp>
    <dsp:sp modelId="{2C3DEADD-FD90-47D4-BCDB-D66D5991DCC9}">
      <dsp:nvSpPr>
        <dsp:cNvPr id="0" name=""/>
        <dsp:cNvSpPr/>
      </dsp:nvSpPr>
      <dsp:spPr>
        <a:xfrm>
          <a:off x="2882" y="1969550"/>
          <a:ext cx="5901997" cy="625130"/>
        </a:xfrm>
        <a:prstGeom prst="round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Choose delivery method</a:t>
          </a:r>
        </a:p>
      </dsp:txBody>
      <dsp:txXfrm>
        <a:off x="33398" y="2000066"/>
        <a:ext cx="5840965" cy="564098"/>
      </dsp:txXfrm>
    </dsp:sp>
    <dsp:sp modelId="{6399A879-63CE-479C-9206-F7CDAFD179EF}">
      <dsp:nvSpPr>
        <dsp:cNvPr id="0" name=""/>
        <dsp:cNvSpPr/>
      </dsp:nvSpPr>
      <dsp:spPr>
        <a:xfrm>
          <a:off x="5764" y="2598244"/>
          <a:ext cx="5901997" cy="625130"/>
        </a:xfrm>
        <a:prstGeom prst="round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Actively listen</a:t>
          </a:r>
        </a:p>
      </dsp:txBody>
      <dsp:txXfrm>
        <a:off x="36280" y="2628760"/>
        <a:ext cx="5840965" cy="564098"/>
      </dsp:txXfrm>
    </dsp:sp>
    <dsp:sp modelId="{A93EBA46-8385-4A1C-B4F1-E9A44BD98071}">
      <dsp:nvSpPr>
        <dsp:cNvPr id="0" name=""/>
        <dsp:cNvSpPr/>
      </dsp:nvSpPr>
      <dsp:spPr>
        <a:xfrm>
          <a:off x="2882" y="3253143"/>
          <a:ext cx="5901997" cy="625130"/>
        </a:xfrm>
        <a:prstGeom prst="round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Demonstrate self-awareness</a:t>
          </a:r>
        </a:p>
      </dsp:txBody>
      <dsp:txXfrm>
        <a:off x="33398" y="3283659"/>
        <a:ext cx="5840965" cy="564098"/>
      </dsp:txXfrm>
    </dsp:sp>
    <dsp:sp modelId="{1292C0A7-22D1-424A-A914-2DC2ACADA300}">
      <dsp:nvSpPr>
        <dsp:cNvPr id="0" name=""/>
        <dsp:cNvSpPr/>
      </dsp:nvSpPr>
      <dsp:spPr>
        <a:xfrm>
          <a:off x="0" y="3939101"/>
          <a:ext cx="5896558" cy="625130"/>
        </a:xfrm>
        <a:prstGeom prst="round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Use effective body language</a:t>
          </a:r>
        </a:p>
      </dsp:txBody>
      <dsp:txXfrm>
        <a:off x="30516" y="3969617"/>
        <a:ext cx="5835526" cy="5640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01D8A-2F91-4DD5-A04D-0C40B03CF3D8}">
      <dsp:nvSpPr>
        <dsp:cNvPr id="0" name=""/>
        <dsp:cNvSpPr/>
      </dsp:nvSpPr>
      <dsp:spPr>
        <a:xfrm>
          <a:off x="2882" y="390"/>
          <a:ext cx="5901997" cy="62513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Communicate clearly</a:t>
          </a:r>
        </a:p>
      </dsp:txBody>
      <dsp:txXfrm>
        <a:off x="33398" y="30906"/>
        <a:ext cx="5840965" cy="564098"/>
      </dsp:txXfrm>
    </dsp:sp>
    <dsp:sp modelId="{330A2460-22B1-462E-9985-F8F855C0D565}">
      <dsp:nvSpPr>
        <dsp:cNvPr id="0" name=""/>
        <dsp:cNvSpPr/>
      </dsp:nvSpPr>
      <dsp:spPr>
        <a:xfrm>
          <a:off x="2882" y="656776"/>
          <a:ext cx="5901997" cy="625130"/>
        </a:xfrm>
        <a:prstGeom prst="roundRect">
          <a:avLst/>
        </a:prstGeom>
        <a:solidFill>
          <a:schemeClr val="accent3">
            <a:hueOff val="231465"/>
            <a:satOff val="11143"/>
            <a:lumOff val="-147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Confirm understanding</a:t>
          </a:r>
        </a:p>
      </dsp:txBody>
      <dsp:txXfrm>
        <a:off x="33398" y="687292"/>
        <a:ext cx="5840965" cy="564098"/>
      </dsp:txXfrm>
    </dsp:sp>
    <dsp:sp modelId="{0AC55206-B806-4F68-A19D-C7323E84276A}">
      <dsp:nvSpPr>
        <dsp:cNvPr id="0" name=""/>
        <dsp:cNvSpPr/>
      </dsp:nvSpPr>
      <dsp:spPr>
        <a:xfrm>
          <a:off x="2882" y="1313163"/>
          <a:ext cx="5901997" cy="625130"/>
        </a:xfrm>
        <a:prstGeom prst="roundRect">
          <a:avLst/>
        </a:prstGeom>
        <a:solidFill>
          <a:schemeClr val="accent3">
            <a:hueOff val="462929"/>
            <a:satOff val="22287"/>
            <a:lumOff val="-294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Take turns</a:t>
          </a:r>
        </a:p>
      </dsp:txBody>
      <dsp:txXfrm>
        <a:off x="33398" y="1343679"/>
        <a:ext cx="5840965" cy="564098"/>
      </dsp:txXfrm>
    </dsp:sp>
    <dsp:sp modelId="{2C3DEADD-FD90-47D4-BCDB-D66D5991DCC9}">
      <dsp:nvSpPr>
        <dsp:cNvPr id="0" name=""/>
        <dsp:cNvSpPr/>
      </dsp:nvSpPr>
      <dsp:spPr>
        <a:xfrm>
          <a:off x="2882" y="1969550"/>
          <a:ext cx="5901997" cy="625130"/>
        </a:xfrm>
        <a:prstGeom prst="roundRect">
          <a:avLst/>
        </a:prstGeom>
        <a:solidFill>
          <a:schemeClr val="accent3">
            <a:hueOff val="694394"/>
            <a:satOff val="33430"/>
            <a:lumOff val="-441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Choose delivery method</a:t>
          </a:r>
        </a:p>
      </dsp:txBody>
      <dsp:txXfrm>
        <a:off x="33398" y="2000066"/>
        <a:ext cx="5840965" cy="564098"/>
      </dsp:txXfrm>
    </dsp:sp>
    <dsp:sp modelId="{6399A879-63CE-479C-9206-F7CDAFD179EF}">
      <dsp:nvSpPr>
        <dsp:cNvPr id="0" name=""/>
        <dsp:cNvSpPr/>
      </dsp:nvSpPr>
      <dsp:spPr>
        <a:xfrm>
          <a:off x="5764" y="2598244"/>
          <a:ext cx="5901997" cy="625130"/>
        </a:xfrm>
        <a:prstGeom prst="roundRect">
          <a:avLst/>
        </a:prstGeom>
        <a:solidFill>
          <a:schemeClr val="accent3">
            <a:hueOff val="925858"/>
            <a:satOff val="44573"/>
            <a:lumOff val="-58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Actively listen</a:t>
          </a:r>
        </a:p>
      </dsp:txBody>
      <dsp:txXfrm>
        <a:off x="36280" y="2628760"/>
        <a:ext cx="5840965" cy="564098"/>
      </dsp:txXfrm>
    </dsp:sp>
    <dsp:sp modelId="{A93EBA46-8385-4A1C-B4F1-E9A44BD98071}">
      <dsp:nvSpPr>
        <dsp:cNvPr id="0" name=""/>
        <dsp:cNvSpPr/>
      </dsp:nvSpPr>
      <dsp:spPr>
        <a:xfrm>
          <a:off x="2882" y="3253143"/>
          <a:ext cx="5901997" cy="625130"/>
        </a:xfrm>
        <a:prstGeom prst="roundRect">
          <a:avLst/>
        </a:prstGeom>
        <a:solidFill>
          <a:schemeClr val="accent3">
            <a:hueOff val="1157323"/>
            <a:satOff val="55717"/>
            <a:lumOff val="-73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Demonstrate self-awareness</a:t>
          </a:r>
        </a:p>
      </dsp:txBody>
      <dsp:txXfrm>
        <a:off x="33398" y="3283659"/>
        <a:ext cx="5840965" cy="564098"/>
      </dsp:txXfrm>
    </dsp:sp>
    <dsp:sp modelId="{1292C0A7-22D1-424A-A914-2DC2ACADA300}">
      <dsp:nvSpPr>
        <dsp:cNvPr id="0" name=""/>
        <dsp:cNvSpPr/>
      </dsp:nvSpPr>
      <dsp:spPr>
        <a:xfrm>
          <a:off x="0" y="3939101"/>
          <a:ext cx="5896558" cy="625130"/>
        </a:xfrm>
        <a:prstGeom prst="roundRect">
          <a:avLst/>
        </a:prstGeom>
        <a:solidFill>
          <a:schemeClr val="accent3">
            <a:hueOff val="1388787"/>
            <a:satOff val="66860"/>
            <a:lumOff val="-88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Open Sans Light" pitchFamily="2" charset="0"/>
              <a:ea typeface="Open Sans Light" pitchFamily="2" charset="0"/>
              <a:cs typeface="Open Sans Light" pitchFamily="2" charset="0"/>
            </a:rPr>
            <a:t>Use effective body language</a:t>
          </a:r>
        </a:p>
      </dsp:txBody>
      <dsp:txXfrm>
        <a:off x="30516" y="3969617"/>
        <a:ext cx="5835526" cy="56409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A7A09B-0189-424F-885D-73E928DFDA2B}"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FF2413-6DBD-422A-9570-774272833638}" type="slidenum">
              <a:rPr lang="en-US" smtClean="0"/>
              <a:t>‹#›</a:t>
            </a:fld>
            <a:endParaRPr lang="en-US"/>
          </a:p>
        </p:txBody>
      </p:sp>
    </p:spTree>
    <p:extLst>
      <p:ext uri="{BB962C8B-B14F-4D97-AF65-F5344CB8AC3E}">
        <p14:creationId xmlns:p14="http://schemas.microsoft.com/office/powerpoint/2010/main" val="376672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rive.google.com/file/d/1ll4H5gizo401tkp42dx73-gi8Rsn8Guq/view?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edl.emi.gov.et/jspui/bitstream/123456789/158/1/Decision%20Making%20and%20Problem%20Solving%20Strategies%20by%20John%20Adair%20%28z-lib.org%29.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ositivepsychology.com/communication-exercises-for-wor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this Action Pack</a:t>
            </a:r>
            <a:endParaRPr lang="en-US" b="0" dirty="0"/>
          </a:p>
          <a:p>
            <a:r>
              <a:rPr lang="en-US" b="0" dirty="0"/>
              <a:t>This session takes 60 minutes. The session includes information for you the presenter, activities for participants, and a debrief for each activity.</a:t>
            </a:r>
          </a:p>
          <a:p>
            <a:endParaRPr lang="en-US" b="0" dirty="0"/>
          </a:p>
          <a:p>
            <a:r>
              <a:rPr lang="en-US" b="1" dirty="0"/>
              <a:t>Notes Section</a:t>
            </a:r>
          </a:p>
          <a:p>
            <a:r>
              <a:rPr lang="en-US" b="0" dirty="0"/>
              <a:t>In the notes section, you will find a complete guide to each slide including timing, what to say, related activities and debriefs. You can read from the notes like a script or feel free to adapt and add to the content to make it relevant for your program. One thing to note is that instructions in italics are instructions to you, the presenter.</a:t>
            </a:r>
          </a:p>
          <a:p>
            <a:endParaRPr lang="en-US" b="0" dirty="0"/>
          </a:p>
          <a:p>
            <a:r>
              <a:rPr lang="en-US" b="1" dirty="0"/>
              <a:t>Activities</a:t>
            </a:r>
          </a:p>
          <a:p>
            <a:r>
              <a:rPr lang="en-US" b="0" dirty="0"/>
              <a:t>There are instructions throughout the session for both in-person and virtual versions of the activities. Use whichever format best suits your implementation of the session. </a:t>
            </a:r>
          </a:p>
          <a:p>
            <a:endParaRPr lang="en-US" b="0" dirty="0"/>
          </a:p>
          <a:p>
            <a:r>
              <a:rPr lang="en-US" b="1" dirty="0"/>
              <a:t>Debrief</a:t>
            </a:r>
          </a:p>
          <a:p>
            <a:r>
              <a:rPr lang="en-US" b="0" dirty="0"/>
              <a:t>Debriefs follow each activity and are comprised of two parts: Observe &amp; Identify Concepts and Apply Concepts. </a:t>
            </a:r>
          </a:p>
          <a:p>
            <a:pPr marL="171450" indent="-171450">
              <a:buFont typeface="Arial" panose="020B0604020202020204" pitchFamily="34" charset="0"/>
              <a:buChar char="•"/>
            </a:pPr>
            <a:r>
              <a:rPr lang="en-US" b="0" dirty="0"/>
              <a:t>Observe &amp; Identify: </a:t>
            </a:r>
            <a:r>
              <a:rPr lang="en-US" dirty="0"/>
              <a:t>As the facilitator of the session, observe participants during the activity and be prepared to comment on your observations. Participants should identify concepts from the activity and discuss.</a:t>
            </a:r>
            <a:endParaRPr lang="en-US" b="0" dirty="0"/>
          </a:p>
          <a:p>
            <a:pPr marL="171450" indent="-171450">
              <a:buFont typeface="Arial" panose="020B0604020202020204" pitchFamily="34" charset="0"/>
              <a:buChar char="•"/>
            </a:pPr>
            <a:r>
              <a:rPr lang="en-US" b="0" dirty="0"/>
              <a:t>Apply Concepts: </a:t>
            </a:r>
            <a:r>
              <a:rPr lang="en-US" dirty="0"/>
              <a:t>The last part of the debrief is taking the identified concepts and having participants discuss applying those concepts to the context of your program.</a:t>
            </a:r>
            <a:endParaRPr lang="en-US" b="0" dirty="0"/>
          </a:p>
          <a:p>
            <a:endParaRPr lang="en-US" b="0" dirty="0"/>
          </a:p>
          <a:p>
            <a:r>
              <a:rPr lang="en-US" b="1" dirty="0"/>
              <a:t>How to Adapt this Session</a:t>
            </a:r>
          </a:p>
          <a:p>
            <a:r>
              <a:rPr lang="en-US" b="0" dirty="0"/>
              <a:t>You can expand this session by:</a:t>
            </a:r>
          </a:p>
          <a:p>
            <a:pPr marL="171450" indent="-171450">
              <a:buFont typeface="Arial" panose="020B0604020202020204" pitchFamily="34" charset="0"/>
              <a:buChar char="•"/>
            </a:pPr>
            <a:r>
              <a:rPr lang="en-US" b="0" dirty="0"/>
              <a:t>Spending more time on the activities as needed or desired.</a:t>
            </a:r>
          </a:p>
          <a:p>
            <a:pPr marL="171450" indent="-171450">
              <a:buFont typeface="Arial" panose="020B0604020202020204" pitchFamily="34" charset="0"/>
              <a:buChar char="•"/>
            </a:pPr>
            <a:r>
              <a:rPr lang="en-US" b="0" dirty="0"/>
              <a:t>Adapting the examples and scenarios to align with your program.</a:t>
            </a:r>
          </a:p>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FF2413-6DBD-422A-9570-7742728336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29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0:17-0:18</a:t>
            </a:r>
          </a:p>
          <a:p>
            <a:endParaRPr lang="en-US" b="1" dirty="0"/>
          </a:p>
          <a:p>
            <a:r>
              <a:rPr lang="en-US" b="1" dirty="0"/>
              <a:t>Say</a:t>
            </a:r>
          </a:p>
          <a:p>
            <a:r>
              <a:rPr lang="en-US" dirty="0"/>
              <a:t>Focus completely on what the other person is saying and show that you're paying attention. This goes beyond just staying quiet while others talk – you're actually trying to understand their perspective without judgement. You lean in, nod, respond appropriately, and avoid judging what they're saying. When they are done sharing, you can respond to acknowledge and paraphrase what you heard.</a:t>
            </a:r>
          </a:p>
          <a:p>
            <a:endParaRPr lang="en-US" dirty="0"/>
          </a:p>
          <a:p>
            <a:r>
              <a:rPr lang="en-US" dirty="0"/>
              <a:t>Example: When a staff member expresses frustration about a challenging youth, put away what you’re doing, turn to face them fully, and say "That sounds really difficult. Tell me more about what happened." instead of multitasking while they talk.</a:t>
            </a:r>
          </a:p>
        </p:txBody>
      </p:sp>
      <p:sp>
        <p:nvSpPr>
          <p:cNvPr id="4" name="Slide Number Placeholder 3"/>
          <p:cNvSpPr>
            <a:spLocks noGrp="1"/>
          </p:cNvSpPr>
          <p:nvPr>
            <p:ph type="sldNum" sz="quarter" idx="5"/>
          </p:nvPr>
        </p:nvSpPr>
        <p:spPr/>
        <p:txBody>
          <a:bodyPr/>
          <a:lstStyle/>
          <a:p>
            <a:fld id="{1BFF2413-6DBD-422A-9570-774272833638}" type="slidenum">
              <a:rPr lang="en-US" smtClean="0"/>
              <a:t>10</a:t>
            </a:fld>
            <a:endParaRPr lang="en-US"/>
          </a:p>
        </p:txBody>
      </p:sp>
    </p:spTree>
    <p:extLst>
      <p:ext uri="{BB962C8B-B14F-4D97-AF65-F5344CB8AC3E}">
        <p14:creationId xmlns:p14="http://schemas.microsoft.com/office/powerpoint/2010/main" val="3363199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0:18-0:19</a:t>
            </a:r>
          </a:p>
          <a:p>
            <a:endParaRPr lang="en-US" b="1" dirty="0"/>
          </a:p>
          <a:p>
            <a:r>
              <a:rPr lang="en-US" b="1" dirty="0"/>
              <a:t>Say</a:t>
            </a:r>
          </a:p>
          <a:p>
            <a:r>
              <a:rPr lang="en-US" dirty="0"/>
              <a:t>Recognize that your communication style, personal biases, and emotions affect both how you send messages and how you interpret what others are saying. Make adjustments when needed. This works together with active listening because you need to set aside your assumptions and avoid judging others. You'll be more thoughtful and empathetic in your interactions, adjust how you communicate based on the situation, and acknowledge your emotions while staying objective and open to other viewpoints.</a:t>
            </a:r>
          </a:p>
          <a:p>
            <a:endParaRPr lang="en-US" dirty="0"/>
          </a:p>
          <a:p>
            <a:r>
              <a:rPr lang="en-US" dirty="0"/>
              <a:t>Example: Before giving feedback to a staff member who reminds you of a previous difficult employee, take a moment to recognize that bias. Focus on their actual performance with the youth today rather than letting past experiences influence your conversation.</a:t>
            </a:r>
          </a:p>
        </p:txBody>
      </p:sp>
      <p:sp>
        <p:nvSpPr>
          <p:cNvPr id="4" name="Slide Number Placeholder 3"/>
          <p:cNvSpPr>
            <a:spLocks noGrp="1"/>
          </p:cNvSpPr>
          <p:nvPr>
            <p:ph type="sldNum" sz="quarter" idx="5"/>
          </p:nvPr>
        </p:nvSpPr>
        <p:spPr/>
        <p:txBody>
          <a:bodyPr/>
          <a:lstStyle/>
          <a:p>
            <a:fld id="{1BFF2413-6DBD-422A-9570-774272833638}" type="slidenum">
              <a:rPr lang="en-US" smtClean="0"/>
              <a:t>11</a:t>
            </a:fld>
            <a:endParaRPr lang="en-US"/>
          </a:p>
        </p:txBody>
      </p:sp>
    </p:spTree>
    <p:extLst>
      <p:ext uri="{BB962C8B-B14F-4D97-AF65-F5344CB8AC3E}">
        <p14:creationId xmlns:p14="http://schemas.microsoft.com/office/powerpoint/2010/main" val="220063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0:19-0:20</a:t>
            </a:r>
          </a:p>
          <a:p>
            <a:endParaRPr lang="en-US" b="1" dirty="0"/>
          </a:p>
          <a:p>
            <a:r>
              <a:rPr lang="en-US" b="1" dirty="0"/>
              <a:t>Say</a:t>
            </a:r>
          </a:p>
          <a:p>
            <a:r>
              <a:rPr lang="en-US" dirty="0"/>
              <a:t>Make sure your physical movements and positioning accurately show what you're feeling or trying to communicate. Your body language, eye contact, posture, and movement impact how your message is received. It also is important when listening. This includes nodding, smiling, making appropriate eye contact, sitting or standing up straight, and leaning in when listening. Use physical movements and positioning that accurately show what you're feeling or trying to communicate.</a:t>
            </a:r>
          </a:p>
          <a:p>
            <a:endParaRPr lang="en-US" dirty="0"/>
          </a:p>
          <a:p>
            <a:r>
              <a:rPr lang="en-US" dirty="0"/>
              <a:t>Example: When a staff member approaches you during a hectic afternoon to report a problem, stop what you're doing, turn your body to face them, maintain eye contact, and lean in slightly to show you're giving them your full attention – even if it's just for a quick conversation.</a:t>
            </a:r>
          </a:p>
        </p:txBody>
      </p:sp>
      <p:sp>
        <p:nvSpPr>
          <p:cNvPr id="4" name="Slide Number Placeholder 3"/>
          <p:cNvSpPr>
            <a:spLocks noGrp="1"/>
          </p:cNvSpPr>
          <p:nvPr>
            <p:ph type="sldNum" sz="quarter" idx="5"/>
          </p:nvPr>
        </p:nvSpPr>
        <p:spPr/>
        <p:txBody>
          <a:bodyPr/>
          <a:lstStyle/>
          <a:p>
            <a:fld id="{1BFF2413-6DBD-422A-9570-774272833638}" type="slidenum">
              <a:rPr lang="en-US" smtClean="0"/>
              <a:t>12</a:t>
            </a:fld>
            <a:endParaRPr lang="en-US"/>
          </a:p>
        </p:txBody>
      </p:sp>
    </p:spTree>
    <p:extLst>
      <p:ext uri="{BB962C8B-B14F-4D97-AF65-F5344CB8AC3E}">
        <p14:creationId xmlns:p14="http://schemas.microsoft.com/office/powerpoint/2010/main" val="449882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5 mins</a:t>
            </a:r>
          </a:p>
          <a:p>
            <a:r>
              <a:rPr lang="en-US" b="0" dirty="0"/>
              <a:t>0:20-0:25</a:t>
            </a:r>
          </a:p>
          <a:p>
            <a:endParaRPr lang="en-US" b="0" dirty="0"/>
          </a:p>
          <a:p>
            <a:r>
              <a:rPr lang="en-US" b="1" dirty="0"/>
              <a:t>In-Person Activity – Poll</a:t>
            </a:r>
          </a:p>
          <a:p>
            <a:r>
              <a:rPr lang="en-US" b="0" dirty="0"/>
              <a:t>We’re going to do a poll – and keep it moving a little. I’m going to have you rate how often you do each of the items listed on the screen. This is not designed to be a “test” but instead to be an opportunity to reflect. We are going to do head-shoulders-knees.</a:t>
            </a:r>
          </a:p>
          <a:p>
            <a:endParaRPr lang="en-US" b="0" dirty="0"/>
          </a:p>
          <a:p>
            <a:r>
              <a:rPr lang="en-US" b="0" dirty="0"/>
              <a:t>When I say each statement, you will either put your hands above your head for often. </a:t>
            </a:r>
            <a:r>
              <a:rPr lang="en-US" b="0" i="1" dirty="0"/>
              <a:t>Model as you explain.</a:t>
            </a:r>
          </a:p>
          <a:p>
            <a:r>
              <a:rPr lang="en-US" b="0" i="0" dirty="0"/>
              <a:t>Put your hands on your shoulders for sometimes. </a:t>
            </a:r>
            <a:r>
              <a:rPr lang="en-US" b="0" i="1" dirty="0"/>
              <a:t>Model as you explain.</a:t>
            </a:r>
          </a:p>
          <a:p>
            <a:r>
              <a:rPr lang="en-US" b="0" i="0" dirty="0"/>
              <a:t>Put your hands on your knees for rarely. </a:t>
            </a:r>
            <a:r>
              <a:rPr lang="en-US" b="0" i="1" dirty="0"/>
              <a:t>Model as you explain.</a:t>
            </a:r>
          </a:p>
          <a:p>
            <a:endParaRPr lang="en-US" b="0" i="1" dirty="0"/>
          </a:p>
          <a:p>
            <a:r>
              <a:rPr lang="en-US" b="0" i="0" dirty="0"/>
              <a:t>Let’s start with the first one. How </a:t>
            </a:r>
            <a:r>
              <a:rPr lang="en-US" b="0" i="0"/>
              <a:t>often do you</a:t>
            </a:r>
            <a:r>
              <a:rPr lang="en-US" b="0" i="0" dirty="0"/>
              <a:t>… communicate clearly.</a:t>
            </a:r>
          </a:p>
          <a:p>
            <a:r>
              <a:rPr lang="en-US" b="0" i="0" dirty="0"/>
              <a:t>Often </a:t>
            </a:r>
            <a:r>
              <a:rPr lang="en-US" b="0" i="1" dirty="0"/>
              <a:t>Hold hands above your head to model.</a:t>
            </a:r>
          </a:p>
          <a:p>
            <a:r>
              <a:rPr lang="en-US" b="0" i="0" dirty="0"/>
              <a:t>Sometimes </a:t>
            </a:r>
            <a:r>
              <a:rPr lang="en-US" b="0" i="1" dirty="0"/>
              <a:t>Put hands on your shoulders to model.</a:t>
            </a:r>
          </a:p>
          <a:p>
            <a:r>
              <a:rPr lang="en-US" b="0" i="0" dirty="0"/>
              <a:t>Or rarely </a:t>
            </a:r>
            <a:r>
              <a:rPr lang="en-US" b="0" i="1" dirty="0"/>
              <a:t>Put hands on your knees to model.</a:t>
            </a:r>
          </a:p>
          <a:p>
            <a:endParaRPr lang="en-US" b="0" i="1" dirty="0"/>
          </a:p>
          <a:p>
            <a:r>
              <a:rPr lang="en-US" b="0" i="1" dirty="0"/>
              <a:t>Repeat these for each box on the screen.</a:t>
            </a:r>
            <a:endParaRPr lang="en-US" b="0" i="0" dirty="0"/>
          </a:p>
          <a:p>
            <a:endParaRPr lang="en-US" b="1" dirty="0"/>
          </a:p>
          <a:p>
            <a:r>
              <a:rPr lang="en-US" b="1" dirty="0"/>
              <a:t>Virtual Activity – Poll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take a moment to reflect on these communication behaviors. We’re launching a poll and we are asking that you rate how often you utilize these good communication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Launch poll.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1" dirty="0"/>
              <a:t>Questions</a:t>
            </a:r>
          </a:p>
          <a:p>
            <a:pPr marL="0" indent="0">
              <a:buNone/>
            </a:pPr>
            <a:r>
              <a:rPr lang="en-US" dirty="0"/>
              <a:t>How often do you communicate clearly?</a:t>
            </a:r>
          </a:p>
          <a:p>
            <a:pPr marL="0" indent="0">
              <a:buNone/>
            </a:pPr>
            <a:r>
              <a:rPr lang="en-US" dirty="0"/>
              <a:t>How often do you confirm understanding?</a:t>
            </a:r>
          </a:p>
          <a:p>
            <a:pPr marL="0" indent="0">
              <a:buNone/>
            </a:pPr>
            <a:r>
              <a:rPr lang="en-US" dirty="0"/>
              <a:t>How often do you take turns?</a:t>
            </a:r>
          </a:p>
          <a:p>
            <a:pPr marL="0" indent="0">
              <a:buNone/>
            </a:pPr>
            <a:r>
              <a:rPr lang="en-US" dirty="0"/>
              <a:t>How often do you intentionally choose a delivery method?</a:t>
            </a:r>
          </a:p>
          <a:p>
            <a:pPr marL="0" indent="0">
              <a:buNone/>
            </a:pPr>
            <a:r>
              <a:rPr lang="en-US" dirty="0"/>
              <a:t>How often do you actively listen?</a:t>
            </a:r>
          </a:p>
          <a:p>
            <a:pPr marL="0" indent="0">
              <a:buNone/>
            </a:pPr>
            <a:r>
              <a:rPr lang="en-US" dirty="0"/>
              <a:t>How often do you demonstrate self-awareness?</a:t>
            </a:r>
          </a:p>
          <a:p>
            <a:pPr marL="0" indent="0">
              <a:buNone/>
            </a:pPr>
            <a:r>
              <a:rPr lang="en-US" dirty="0"/>
              <a:t>How often do you use effective body language?</a:t>
            </a:r>
          </a:p>
          <a:p>
            <a:pPr marL="0" indent="0">
              <a:buNone/>
            </a:pPr>
            <a:endParaRPr lang="en-US" dirty="0"/>
          </a:p>
          <a:p>
            <a:pPr marL="0" indent="0">
              <a:buNone/>
            </a:pPr>
            <a:r>
              <a:rPr lang="en-US" i="1" dirty="0"/>
              <a:t>Answers (these are the same for each question):</a:t>
            </a:r>
          </a:p>
          <a:p>
            <a:pPr marL="0" lvl="0" indent="0">
              <a:buFont typeface="+mj-lt"/>
              <a:buNone/>
            </a:pPr>
            <a:r>
              <a:rPr lang="en-US" dirty="0"/>
              <a:t>Often</a:t>
            </a:r>
          </a:p>
          <a:p>
            <a:pPr marL="0" lvl="0" indent="0">
              <a:buFont typeface="+mj-lt"/>
              <a:buNone/>
            </a:pPr>
            <a:r>
              <a:rPr lang="en-US" dirty="0"/>
              <a:t>Sometimes</a:t>
            </a:r>
          </a:p>
          <a:p>
            <a:pPr marL="0" lvl="0" indent="0">
              <a:buFont typeface="+mj-lt"/>
              <a:buNone/>
            </a:pPr>
            <a:r>
              <a:rPr lang="en-US" dirty="0"/>
              <a:t>Rarely	</a:t>
            </a:r>
          </a:p>
          <a:p>
            <a:endParaRPr lang="en-US" dirty="0"/>
          </a:p>
          <a:p>
            <a:r>
              <a:rPr lang="en-US" b="1" dirty="0"/>
              <a:t>Debrief</a:t>
            </a:r>
          </a:p>
          <a:p>
            <a:r>
              <a:rPr lang="en-US" b="1" i="0" dirty="0"/>
              <a:t>Observe</a:t>
            </a:r>
            <a:r>
              <a:rPr lang="en-US" b="0" i="0" dirty="0"/>
              <a:t> </a:t>
            </a:r>
            <a:r>
              <a:rPr lang="en-US" b="1" i="0" dirty="0"/>
              <a:t>&amp; Identify Concepts</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Comment on results. </a:t>
            </a:r>
            <a:r>
              <a:rPr lang="en-US" dirty="0"/>
              <a:t>What about the behaviors that you use most often make your communication successful?  </a:t>
            </a:r>
            <a:endParaRPr lang="en-US" b="1" i="0" dirty="0"/>
          </a:p>
          <a:p>
            <a:r>
              <a:rPr lang="en-US" b="1" i="0" dirty="0"/>
              <a:t>Apply</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will you work to improve your communication behavior that you feel you do the least?</a:t>
            </a:r>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13</a:t>
            </a:fld>
            <a:endParaRPr lang="en-US"/>
          </a:p>
        </p:txBody>
      </p:sp>
    </p:spTree>
    <p:extLst>
      <p:ext uri="{BB962C8B-B14F-4D97-AF65-F5344CB8AC3E}">
        <p14:creationId xmlns:p14="http://schemas.microsoft.com/office/powerpoint/2010/main" val="142908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6DA82-44E1-69CA-E15B-73AAE7A11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13D19-D35C-5CAE-9586-15DB72C5F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777A9-080F-83A1-B17E-4E7DB5D55E1E}"/>
              </a:ext>
            </a:extLst>
          </p:cNvPr>
          <p:cNvSpPr>
            <a:spLocks noGrp="1"/>
          </p:cNvSpPr>
          <p:nvPr>
            <p:ph type="body" idx="1"/>
          </p:nvPr>
        </p:nvSpPr>
        <p:spPr/>
        <p:txBody>
          <a:bodyPr/>
          <a:lstStyle/>
          <a:p>
            <a:endParaRPr lang="en-US" dirty="0"/>
          </a:p>
          <a:p>
            <a:r>
              <a:rPr lang="en-US" dirty="0"/>
              <a:t>2 mins</a:t>
            </a:r>
          </a:p>
          <a:p>
            <a:r>
              <a:rPr lang="en-US" dirty="0"/>
              <a:t>0:25-0:27</a:t>
            </a:r>
          </a:p>
          <a:p>
            <a:endParaRPr lang="en-US" b="1" dirty="0"/>
          </a:p>
          <a:p>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OST staff are stepping into established teams and systems, which can be overwhelming without intentional support. </a:t>
            </a:r>
            <a:r>
              <a:rPr lang="en-US" sz="1200" kern="1200" dirty="0">
                <a:solidFill>
                  <a:schemeClr val="tx1"/>
                </a:solidFill>
                <a:effectLst/>
                <a:latin typeface="+mn-lt"/>
                <a:ea typeface="+mn-ea"/>
                <a:cs typeface="+mn-cs"/>
              </a:rPr>
              <a:t>Teamwork is when a group shares the responsibility and rewards of working to reach a common goal.</a:t>
            </a:r>
            <a:r>
              <a:rPr lang="en-US" dirty="0"/>
              <a:t> By identifying common teamwork challenges and modeling strong communication behaviors, experienced staff can foster collaboration, reduce misunderstandings, and help new team members integrate more smoothly and confidently. </a:t>
            </a:r>
            <a:r>
              <a:rPr lang="en-US" sz="1200" kern="1200" dirty="0">
                <a:solidFill>
                  <a:schemeClr val="tx1"/>
                </a:solidFill>
                <a:effectLst/>
                <a:latin typeface="+mn-lt"/>
                <a:ea typeface="+mn-ea"/>
                <a:cs typeface="+mn-cs"/>
              </a:rPr>
              <a:t>Practicing teamwork takes intentionality. Conquer the enemies of teamwork by understanding them and putting good communication behaviors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What is one challenge you have encountered when working on a team? </a:t>
            </a:r>
            <a:r>
              <a:rPr lang="en-US" sz="1200" b="0" i="1" kern="1200" dirty="0">
                <a:solidFill>
                  <a:schemeClr val="tx1"/>
                </a:solidFill>
                <a:effectLst/>
                <a:latin typeface="+mn-lt"/>
                <a:ea typeface="+mn-ea"/>
                <a:cs typeface="+mn-cs"/>
              </a:rPr>
              <a:t>Get responses from your audience.</a:t>
            </a:r>
            <a:endParaRPr lang="en-US" b="0" i="0" dirty="0"/>
          </a:p>
          <a:p>
            <a:endParaRPr lang="en-US" b="0" i="1" dirty="0"/>
          </a:p>
          <a:p>
            <a:r>
              <a:rPr lang="en-US" b="1" i="0" dirty="0"/>
              <a:t>Debrief</a:t>
            </a:r>
          </a:p>
          <a:p>
            <a:r>
              <a:rPr lang="en-US" b="1" i="0" dirty="0"/>
              <a:t>Observe &amp; Identify Concepts</a:t>
            </a:r>
          </a:p>
          <a:p>
            <a:r>
              <a:rPr lang="en-US" b="0" i="1" dirty="0"/>
              <a:t>Comment on responses.  </a:t>
            </a:r>
            <a:r>
              <a:rPr lang="en-US" b="0" i="0" dirty="0"/>
              <a:t>What challenges do we have in common?</a:t>
            </a:r>
            <a:endParaRPr lang="en-US" b="0" i="1" dirty="0"/>
          </a:p>
          <a:p>
            <a:r>
              <a:rPr lang="en-US" b="1" i="0" dirty="0"/>
              <a:t>Apply</a:t>
            </a:r>
          </a:p>
          <a:p>
            <a:r>
              <a:rPr lang="en-US" b="0" i="0" dirty="0"/>
              <a:t>What are lessons you learned as a team member that will assist you in strengthening the team you are working on now?  </a:t>
            </a:r>
            <a:endParaRPr lang="en-US" b="0" dirty="0"/>
          </a:p>
        </p:txBody>
      </p:sp>
      <p:sp>
        <p:nvSpPr>
          <p:cNvPr id="4" name="Slide Number Placeholder 3">
            <a:extLst>
              <a:ext uri="{FF2B5EF4-FFF2-40B4-BE49-F238E27FC236}">
                <a16:creationId xmlns:a16="http://schemas.microsoft.com/office/drawing/2014/main" id="{F15AD1B8-CB5C-09D3-996C-20A177821982}"/>
              </a:ext>
            </a:extLst>
          </p:cNvPr>
          <p:cNvSpPr>
            <a:spLocks noGrp="1"/>
          </p:cNvSpPr>
          <p:nvPr>
            <p:ph type="sldNum" sz="quarter" idx="5"/>
          </p:nvPr>
        </p:nvSpPr>
        <p:spPr/>
        <p:txBody>
          <a:bodyPr/>
          <a:lstStyle/>
          <a:p>
            <a:fld id="{1BFF2413-6DBD-422A-9570-774272833638}" type="slidenum">
              <a:rPr lang="en-US" smtClean="0"/>
              <a:t>14</a:t>
            </a:fld>
            <a:endParaRPr lang="en-US"/>
          </a:p>
        </p:txBody>
      </p:sp>
    </p:spTree>
    <p:extLst>
      <p:ext uri="{BB962C8B-B14F-4D97-AF65-F5344CB8AC3E}">
        <p14:creationId xmlns:p14="http://schemas.microsoft.com/office/powerpoint/2010/main" val="838920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5 mins</a:t>
            </a:r>
          </a:p>
          <a:p>
            <a:r>
              <a:rPr lang="en-US" dirty="0"/>
              <a:t>0:27-0:32</a:t>
            </a:r>
            <a:endParaRPr lang="en-US" b="1" dirty="0"/>
          </a:p>
          <a:p>
            <a:endParaRPr lang="en-US" b="1" dirty="0"/>
          </a:p>
          <a:p>
            <a:r>
              <a:rPr lang="en-US" b="1" dirty="0"/>
              <a:t>Say</a:t>
            </a:r>
          </a:p>
          <a:p>
            <a:r>
              <a:rPr lang="en-US" b="0" dirty="0"/>
              <a:t>It's important to acknowledge the things that can negatively impact teamwork. </a:t>
            </a:r>
          </a:p>
          <a:p>
            <a:pPr marL="228600" indent="-228600">
              <a:buFont typeface="+mj-lt"/>
              <a:buAutoNum type="arabicPeriod"/>
            </a:pPr>
            <a:r>
              <a:rPr lang="en-US" b="0" i="0" dirty="0"/>
              <a:t>Absence of trust – This is where we see a lack of vulnerability, which inhibits the open, honest communication necessary to progress.</a:t>
            </a:r>
          </a:p>
          <a:p>
            <a:pPr marL="228600" indent="-228600">
              <a:buFont typeface="+mj-lt"/>
              <a:buAutoNum type="arabicPeriod"/>
            </a:pPr>
            <a:r>
              <a:rPr lang="en-US" b="0" i="0" dirty="0"/>
              <a:t>Fear of conflict – Conflict and confrontation can be challenging, but when we fail to express disagreement, point of view, or even ask questions of one another we place our common goal at risk.</a:t>
            </a:r>
          </a:p>
          <a:p>
            <a:pPr marL="228600" indent="-228600">
              <a:buFont typeface="+mj-lt"/>
              <a:buAutoNum type="arabicPeriod"/>
            </a:pPr>
            <a:r>
              <a:rPr lang="en-US" b="0" i="0" dirty="0"/>
              <a:t>Accountability avoidance – Failure to take responsibility for behaviors and outcomes and/or to hold peers responsible for theirs</a:t>
            </a:r>
          </a:p>
          <a:p>
            <a:pPr marL="228600" indent="-228600">
              <a:buFont typeface="+mj-lt"/>
              <a:buAutoNum type="arabicPeriod"/>
            </a:pPr>
            <a:r>
              <a:rPr lang="en-US" b="0" i="0" dirty="0"/>
              <a:t>Inattention to results – Team goals and progress towards them are not the focus of the individual team members</a:t>
            </a:r>
          </a:p>
          <a:p>
            <a:pPr marL="228600" indent="-228600">
              <a:buFont typeface="+mj-lt"/>
              <a:buAutoNum type="arabicPeriod"/>
            </a:pPr>
            <a:r>
              <a:rPr lang="en-US" b="0" i="0" dirty="0"/>
              <a:t>Lack of commitment of a failure to adhere to the agreements, standards, and norms necessary to move the team forward</a:t>
            </a:r>
          </a:p>
          <a:p>
            <a:pPr marL="685800" lvl="1" indent="-228600">
              <a:buFont typeface="Arial" panose="020B0604020202020204" pitchFamily="34" charset="0"/>
              <a:buChar char="•"/>
            </a:pPr>
            <a:r>
              <a:rPr lang="en-US" b="0" i="0" dirty="0"/>
              <a:t>This is not about consensus, but rather about choosing to act in ways that benefit the program which means leaders must listen to ideas and perspectives</a:t>
            </a:r>
          </a:p>
          <a:p>
            <a:pPr marL="685800" lvl="1" indent="-228600">
              <a:buFont typeface="Arial" panose="020B0604020202020204" pitchFamily="34" charset="0"/>
              <a:buChar char="•"/>
            </a:pPr>
            <a:r>
              <a:rPr lang="en-US" b="0" i="0" dirty="0"/>
              <a:t>The program culture becomes what the team commits to practicing – </a:t>
            </a:r>
            <a:r>
              <a:rPr lang="en-US" b="0" i="1" dirty="0"/>
              <a:t>Click to display quote. </a:t>
            </a:r>
            <a:r>
              <a:rPr lang="en-US" b="0" i="0" dirty="0"/>
              <a:t>“Teams must commit to rules of engagement around timeliness at meetings, responsiveness in communication, and general interpersonal behavior.” –Patrick Lencioni</a:t>
            </a:r>
          </a:p>
          <a:p>
            <a:endParaRPr lang="en-US" b="0" i="1" dirty="0"/>
          </a:p>
          <a:p>
            <a:r>
              <a:rPr lang="en-US" b="1" i="0" dirty="0"/>
              <a:t>Source</a:t>
            </a:r>
          </a:p>
          <a:p>
            <a:r>
              <a:rPr lang="en-US" sz="1200" b="0" i="0" u="sng" strike="noStrike" kern="1200" dirty="0">
                <a:solidFill>
                  <a:schemeClr val="tx1"/>
                </a:solidFill>
                <a:effectLst/>
                <a:latin typeface="+mn-lt"/>
                <a:ea typeface="+mn-ea"/>
                <a:cs typeface="+mn-cs"/>
                <a:hlinkClick r:id="rId3"/>
              </a:rPr>
              <a:t>Lencioni, P. (2005). </a:t>
            </a:r>
            <a:r>
              <a:rPr lang="en-US" sz="1200" b="0" i="1" u="sng" strike="noStrike" kern="1200" dirty="0">
                <a:solidFill>
                  <a:schemeClr val="tx1"/>
                </a:solidFill>
                <a:effectLst/>
                <a:latin typeface="+mn-lt"/>
                <a:ea typeface="+mn-ea"/>
                <a:cs typeface="+mn-cs"/>
                <a:hlinkClick r:id="rId3"/>
              </a:rPr>
              <a:t>Overcoming the Five Dysfunctions of a Team</a:t>
            </a:r>
            <a:r>
              <a:rPr lang="en-US" sz="1200" b="0" i="0" u="sng" strike="noStrike" kern="1200" dirty="0">
                <a:solidFill>
                  <a:schemeClr val="tx1"/>
                </a:solidFill>
                <a:effectLst/>
                <a:latin typeface="+mn-lt"/>
                <a:ea typeface="+mn-ea"/>
                <a:cs typeface="+mn-cs"/>
                <a:hlinkClick r:id="rId3"/>
              </a:rPr>
              <a:t>. Jossey-Bass.</a:t>
            </a:r>
            <a:r>
              <a:rPr lang="en-US" sz="1200" b="0" i="0" kern="1200" dirty="0">
                <a:solidFill>
                  <a:schemeClr val="tx1"/>
                </a:solidFill>
                <a:effectLst/>
                <a:latin typeface="+mn-lt"/>
                <a:ea typeface="+mn-ea"/>
                <a:cs typeface="+mn-cs"/>
              </a:rPr>
              <a:t> </a:t>
            </a:r>
            <a:endParaRPr lang="en-US" b="0" i="0" dirty="0"/>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15</a:t>
            </a:fld>
            <a:endParaRPr lang="en-US"/>
          </a:p>
        </p:txBody>
      </p:sp>
    </p:spTree>
    <p:extLst>
      <p:ext uri="{BB962C8B-B14F-4D97-AF65-F5344CB8AC3E}">
        <p14:creationId xmlns:p14="http://schemas.microsoft.com/office/powerpoint/2010/main" val="240827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8 mins </a:t>
            </a:r>
            <a:r>
              <a:rPr lang="en-US" b="0" i="1" dirty="0"/>
              <a:t>(5 slides)</a:t>
            </a:r>
          </a:p>
          <a:p>
            <a:r>
              <a:rPr lang="en-US" b="0" dirty="0"/>
              <a:t>0:32-0:40</a:t>
            </a:r>
          </a:p>
          <a:p>
            <a:endParaRPr lang="en-US" b="0" dirty="0"/>
          </a:p>
          <a:p>
            <a:r>
              <a:rPr lang="en-US" b="1" dirty="0"/>
              <a:t>In-Person Activity – Group Work</a:t>
            </a:r>
          </a:p>
          <a:p>
            <a:r>
              <a:rPr lang="en-US" b="0" dirty="0"/>
              <a:t>Let’s look at a few scenarios. Each one presents an enemy of teamwork. Consider the seven behaviors for good communication and identify which behavior you would use to improve teamwork. Discuss your answers with your group, then I will ask groups to share out their answers. </a:t>
            </a:r>
            <a:r>
              <a:rPr lang="en-US" b="0" i="1" dirty="0"/>
              <a:t>Form groups as needed. This can also be done by table, etc.</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Scenario: </a:t>
            </a:r>
            <a:r>
              <a:rPr lang="en-US" dirty="0"/>
              <a:t>During staff meetings, seasoned team members only share positive updates about their groups and never mention challenges while new staff remain quiet, even when struggling with difficult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Demonstrate self-awareness, Communicate clearly</a:t>
            </a:r>
          </a:p>
          <a:p>
            <a:endParaRPr lang="en-US" b="1" dirty="0"/>
          </a:p>
          <a:p>
            <a:r>
              <a:rPr lang="en-US" b="1" dirty="0"/>
              <a:t>Virtual Activity – Annotation/Chat</a:t>
            </a:r>
          </a:p>
          <a:p>
            <a:r>
              <a:rPr lang="en-US" b="0" dirty="0"/>
              <a:t>Let’s look at a few scenarios. Each one presents an enemy of teamwork. Consider the seven behaviors for good communication and identify which behavior you would use to improve teamwork. Use your annotation tool to place a heart, check, or star next to the behavior you identified. You can also let us know in the chat.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Scenario: </a:t>
            </a:r>
            <a:r>
              <a:rPr lang="en-US" dirty="0"/>
              <a:t>During staff meetings, seasoned team members only share positive updates about their groups and never mention challenges while new staff remain quiet, even when struggling with difficult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Demonstrate self-awareness,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p:cNvSpPr>
            <a:spLocks noGrp="1"/>
          </p:cNvSpPr>
          <p:nvPr>
            <p:ph type="sldNum" sz="quarter" idx="5"/>
          </p:nvPr>
        </p:nvSpPr>
        <p:spPr/>
        <p:txBody>
          <a:bodyPr/>
          <a:lstStyle/>
          <a:p>
            <a:fld id="{1BFF2413-6DBD-422A-9570-774272833638}" type="slidenum">
              <a:rPr lang="en-US" smtClean="0"/>
              <a:t>16</a:t>
            </a:fld>
            <a:endParaRPr lang="en-US"/>
          </a:p>
        </p:txBody>
      </p:sp>
    </p:spTree>
    <p:extLst>
      <p:ext uri="{BB962C8B-B14F-4D97-AF65-F5344CB8AC3E}">
        <p14:creationId xmlns:p14="http://schemas.microsoft.com/office/powerpoint/2010/main" val="302357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57670-646B-B3FA-2032-BC5F69F4D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3EAF2-E2C2-A3C7-2BFF-09AF79F88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E31EF-9E9A-BE0A-B519-60FF44832A13}"/>
              </a:ext>
            </a:extLst>
          </p:cNvPr>
          <p:cNvSpPr>
            <a:spLocks noGrp="1"/>
          </p:cNvSpPr>
          <p:nvPr>
            <p:ph type="body" idx="1"/>
          </p:nvPr>
        </p:nvSpPr>
        <p:spPr/>
        <p:txBody>
          <a:bodyPr/>
          <a:lstStyle/>
          <a:p>
            <a:endParaRPr lang="en-US" b="0" dirty="0"/>
          </a:p>
          <a:p>
            <a:r>
              <a:rPr lang="en-US" b="0" dirty="0"/>
              <a:t>8 mins</a:t>
            </a:r>
          </a:p>
          <a:p>
            <a:r>
              <a:rPr lang="en-US" b="0" dirty="0"/>
              <a:t>0:32-0:40</a:t>
            </a:r>
          </a:p>
          <a:p>
            <a:endParaRPr lang="en-US" b="0" dirty="0"/>
          </a:p>
          <a:p>
            <a:r>
              <a:rPr lang="en-US" b="1" dirty="0"/>
              <a:t>In-Person Activity – Group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Virtual Activity – Annotation/Chat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Scenario: </a:t>
            </a:r>
            <a:r>
              <a:rPr lang="en-US" dirty="0"/>
              <a:t>You notice that one of your new staff members consistently sets up their activity late, causing delays, but other staff members complain privately rather than addressing it directly.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Take turns,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a:extLst>
              <a:ext uri="{FF2B5EF4-FFF2-40B4-BE49-F238E27FC236}">
                <a16:creationId xmlns:a16="http://schemas.microsoft.com/office/drawing/2014/main" id="{057BD326-C869-1DD5-D88C-17DD37CB524B}"/>
              </a:ext>
            </a:extLst>
          </p:cNvPr>
          <p:cNvSpPr>
            <a:spLocks noGrp="1"/>
          </p:cNvSpPr>
          <p:nvPr>
            <p:ph type="sldNum" sz="quarter" idx="5"/>
          </p:nvPr>
        </p:nvSpPr>
        <p:spPr/>
        <p:txBody>
          <a:bodyPr/>
          <a:lstStyle/>
          <a:p>
            <a:fld id="{1BFF2413-6DBD-422A-9570-774272833638}" type="slidenum">
              <a:rPr lang="en-US" smtClean="0"/>
              <a:t>17</a:t>
            </a:fld>
            <a:endParaRPr lang="en-US"/>
          </a:p>
        </p:txBody>
      </p:sp>
    </p:spTree>
    <p:extLst>
      <p:ext uri="{BB962C8B-B14F-4D97-AF65-F5344CB8AC3E}">
        <p14:creationId xmlns:p14="http://schemas.microsoft.com/office/powerpoint/2010/main" val="791291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9E8B-9617-E64B-A6D0-222A959B4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85D5A-C109-A3BD-78E3-E3A254842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7E0FC-E0B6-27DA-99FC-E6D29DBD9412}"/>
              </a:ext>
            </a:extLst>
          </p:cNvPr>
          <p:cNvSpPr>
            <a:spLocks noGrp="1"/>
          </p:cNvSpPr>
          <p:nvPr>
            <p:ph type="body" idx="1"/>
          </p:nvPr>
        </p:nvSpPr>
        <p:spPr/>
        <p:txBody>
          <a:bodyPr/>
          <a:lstStyle/>
          <a:p>
            <a:endParaRPr lang="en-US" b="0" dirty="0"/>
          </a:p>
          <a:p>
            <a:r>
              <a:rPr lang="en-US" b="0" dirty="0"/>
              <a:t>8 mins</a:t>
            </a:r>
          </a:p>
          <a:p>
            <a:r>
              <a:rPr lang="en-US" b="0" dirty="0"/>
              <a:t>0:32-0:40</a:t>
            </a:r>
          </a:p>
          <a:p>
            <a:endParaRPr lang="en-US" b="0" dirty="0"/>
          </a:p>
          <a:p>
            <a:r>
              <a:rPr lang="en-US" b="1" dirty="0"/>
              <a:t>In-Person Activity – Group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Virtual Activity – Annotation/Chat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Scenario: </a:t>
            </a:r>
            <a:r>
              <a:rPr lang="en-US" dirty="0"/>
              <a:t>A new staff member thinks the pickup procedure is "just a guideline" and creates their own shortcuts, like releasing children to anyone who looks like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Confirm understanding, Choose delivery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dirty="0"/>
          </a:p>
        </p:txBody>
      </p:sp>
      <p:sp>
        <p:nvSpPr>
          <p:cNvPr id="4" name="Slide Number Placeholder 3">
            <a:extLst>
              <a:ext uri="{FF2B5EF4-FFF2-40B4-BE49-F238E27FC236}">
                <a16:creationId xmlns:a16="http://schemas.microsoft.com/office/drawing/2014/main" id="{8ACAFAF3-D440-725C-B266-F160CAE19E43}"/>
              </a:ext>
            </a:extLst>
          </p:cNvPr>
          <p:cNvSpPr>
            <a:spLocks noGrp="1"/>
          </p:cNvSpPr>
          <p:nvPr>
            <p:ph type="sldNum" sz="quarter" idx="5"/>
          </p:nvPr>
        </p:nvSpPr>
        <p:spPr/>
        <p:txBody>
          <a:bodyPr/>
          <a:lstStyle/>
          <a:p>
            <a:fld id="{1BFF2413-6DBD-422A-9570-774272833638}" type="slidenum">
              <a:rPr lang="en-US" smtClean="0"/>
              <a:t>18</a:t>
            </a:fld>
            <a:endParaRPr lang="en-US"/>
          </a:p>
        </p:txBody>
      </p:sp>
    </p:spTree>
    <p:extLst>
      <p:ext uri="{BB962C8B-B14F-4D97-AF65-F5344CB8AC3E}">
        <p14:creationId xmlns:p14="http://schemas.microsoft.com/office/powerpoint/2010/main" val="4213905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E5BB-8F1B-217D-4CB8-A611E493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E1AC5-7CA9-BB5A-11DF-20C5CC8B0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2B250-BD82-D595-497B-38D20C1F7371}"/>
              </a:ext>
            </a:extLst>
          </p:cNvPr>
          <p:cNvSpPr>
            <a:spLocks noGrp="1"/>
          </p:cNvSpPr>
          <p:nvPr>
            <p:ph type="body" idx="1"/>
          </p:nvPr>
        </p:nvSpPr>
        <p:spPr/>
        <p:txBody>
          <a:bodyPr/>
          <a:lstStyle/>
          <a:p>
            <a:endParaRPr lang="en-US" b="0" dirty="0"/>
          </a:p>
          <a:p>
            <a:r>
              <a:rPr lang="en-US" b="0" dirty="0"/>
              <a:t>8 mins</a:t>
            </a:r>
          </a:p>
          <a:p>
            <a:r>
              <a:rPr lang="en-US" b="0" dirty="0"/>
              <a:t>0:32-0:40</a:t>
            </a:r>
          </a:p>
          <a:p>
            <a:endParaRPr lang="en-US" b="0" dirty="0"/>
          </a:p>
          <a:p>
            <a:r>
              <a:rPr lang="en-US" b="1" dirty="0"/>
              <a:t>In-Person Activity – Group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Virtual Activity – Annotation/Chat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Scenario: </a:t>
            </a:r>
            <a:r>
              <a:rPr lang="en-US" dirty="0"/>
              <a:t>Afternoon activities are supposed to begin at 3:30 PM, but some of your new staff members consistently begin 10-15 minutes late without explanation.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Choose delivery method, Communicate clearly</a:t>
            </a:r>
          </a:p>
          <a:p>
            <a:endParaRPr lang="en-US" b="0" dirty="0"/>
          </a:p>
        </p:txBody>
      </p:sp>
      <p:sp>
        <p:nvSpPr>
          <p:cNvPr id="4" name="Slide Number Placeholder 3">
            <a:extLst>
              <a:ext uri="{FF2B5EF4-FFF2-40B4-BE49-F238E27FC236}">
                <a16:creationId xmlns:a16="http://schemas.microsoft.com/office/drawing/2014/main" id="{031F52E4-023C-A967-94EB-83E6FB8AF693}"/>
              </a:ext>
            </a:extLst>
          </p:cNvPr>
          <p:cNvSpPr>
            <a:spLocks noGrp="1"/>
          </p:cNvSpPr>
          <p:nvPr>
            <p:ph type="sldNum" sz="quarter" idx="5"/>
          </p:nvPr>
        </p:nvSpPr>
        <p:spPr/>
        <p:txBody>
          <a:bodyPr/>
          <a:lstStyle/>
          <a:p>
            <a:fld id="{1BFF2413-6DBD-422A-9570-774272833638}" type="slidenum">
              <a:rPr lang="en-US" smtClean="0"/>
              <a:t>19</a:t>
            </a:fld>
            <a:endParaRPr lang="en-US"/>
          </a:p>
        </p:txBody>
      </p:sp>
    </p:spTree>
    <p:extLst>
      <p:ext uri="{BB962C8B-B14F-4D97-AF65-F5344CB8AC3E}">
        <p14:creationId xmlns:p14="http://schemas.microsoft.com/office/powerpoint/2010/main" val="162744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1 min</a:t>
            </a:r>
          </a:p>
          <a:p>
            <a:r>
              <a:rPr lang="en-US" b="0" dirty="0"/>
              <a:t>0:00-0:01</a:t>
            </a:r>
          </a:p>
          <a:p>
            <a:endParaRPr lang="en-US" b="0" dirty="0"/>
          </a:p>
          <a:p>
            <a:r>
              <a:rPr lang="en-US" b="1" dirty="0"/>
              <a:t>Say</a:t>
            </a:r>
          </a:p>
          <a:p>
            <a:r>
              <a:rPr lang="en-US" sz="1200" kern="1200" dirty="0">
                <a:solidFill>
                  <a:schemeClr val="tx1"/>
                </a:solidFill>
                <a:effectLst/>
                <a:latin typeface="+mn-lt"/>
                <a:ea typeface="+mn-ea"/>
                <a:cs typeface="+mn-cs"/>
              </a:rPr>
              <a:t>A strong out-of-school time (OST) program starts with clear communication. The session provides a practical guide to help new staff quickly build the communication, teamwork, and problem-solving skills that both employers and youth need. You’ll apply good communication behaviors to scenarios that new staff experience around program policies, safety protocols, and daily procedures.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you are facilitating this training in-person: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Signs that say “Communication”, “Teamwork” and “Problem Solving”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Tape or other means to post the signs above in 3 corners of the training 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Chart paper (one per group)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Markers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If you are facilitating this training virtually:</a:t>
            </a:r>
            <a:endParaRPr lang="en-US" sz="1200" kern="1200" dirty="0">
              <a:solidFill>
                <a:schemeClr val="tx1"/>
              </a:solidFill>
              <a:effectLst/>
              <a:latin typeface="+mn-lt"/>
              <a:ea typeface="+mn-ea"/>
              <a:cs typeface="+mn-cs"/>
            </a:endParaRPr>
          </a:p>
          <a:p>
            <a:r>
              <a:rPr lang="en-US" dirty="0"/>
              <a:t>Prepare the polls on slides 13, 23</a:t>
            </a:r>
          </a:p>
        </p:txBody>
      </p:sp>
      <p:sp>
        <p:nvSpPr>
          <p:cNvPr id="4" name="Slide Number Placeholder 3"/>
          <p:cNvSpPr>
            <a:spLocks noGrp="1"/>
          </p:cNvSpPr>
          <p:nvPr>
            <p:ph type="sldNum" sz="quarter" idx="5"/>
          </p:nvPr>
        </p:nvSpPr>
        <p:spPr/>
        <p:txBody>
          <a:bodyPr/>
          <a:lstStyle/>
          <a:p>
            <a:fld id="{1BFF2413-6DBD-422A-9570-774272833638}" type="slidenum">
              <a:rPr lang="en-US" smtClean="0"/>
              <a:t>2</a:t>
            </a:fld>
            <a:endParaRPr lang="en-US"/>
          </a:p>
        </p:txBody>
      </p:sp>
    </p:spTree>
    <p:extLst>
      <p:ext uri="{BB962C8B-B14F-4D97-AF65-F5344CB8AC3E}">
        <p14:creationId xmlns:p14="http://schemas.microsoft.com/office/powerpoint/2010/main" val="2734978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71115-F3F4-43D6-0753-4991FB831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DD851-6469-04F6-DFC7-501B8992B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C3CD5-89EC-A1F7-CEDA-266E0E7903A0}"/>
              </a:ext>
            </a:extLst>
          </p:cNvPr>
          <p:cNvSpPr>
            <a:spLocks noGrp="1"/>
          </p:cNvSpPr>
          <p:nvPr>
            <p:ph type="body" idx="1"/>
          </p:nvPr>
        </p:nvSpPr>
        <p:spPr/>
        <p:txBody>
          <a:bodyPr/>
          <a:lstStyle/>
          <a:p>
            <a:endParaRPr lang="en-US" b="0" dirty="0"/>
          </a:p>
          <a:p>
            <a:r>
              <a:rPr lang="en-US" b="0" dirty="0"/>
              <a:t>8 mins</a:t>
            </a:r>
          </a:p>
          <a:p>
            <a:r>
              <a:rPr lang="en-US" b="0" dirty="0"/>
              <a:t>0:32-0:40</a:t>
            </a:r>
          </a:p>
          <a:p>
            <a:endParaRPr lang="en-US" b="0" dirty="0"/>
          </a:p>
          <a:p>
            <a:r>
              <a:rPr lang="en-US" b="1" dirty="0"/>
              <a:t>In-Person Activity – Group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Virtual Activity – Annotation/Chat</a:t>
            </a:r>
            <a:endParaRPr lang="en-US" b="0" dirty="0"/>
          </a:p>
          <a:p>
            <a:r>
              <a:rPr lang="en-US" b="0" dirty="0"/>
              <a:t>Scenario: </a:t>
            </a:r>
            <a:r>
              <a:rPr lang="en-US" dirty="0"/>
              <a:t>A new staff member makes mistakes but doesn't ask questions because they're afraid of looking incompetent in front of experienced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Answers: Use effective body language , Actively listen </a:t>
            </a:r>
          </a:p>
          <a:p>
            <a:endParaRPr lang="en-US" b="0" dirty="0"/>
          </a:p>
          <a:p>
            <a:r>
              <a:rPr lang="en-US" b="1" dirty="0"/>
              <a:t>Debrief</a:t>
            </a:r>
          </a:p>
          <a:p>
            <a:r>
              <a:rPr lang="en-US" b="1" i="0" dirty="0"/>
              <a:t>Observe</a:t>
            </a:r>
            <a:r>
              <a:rPr lang="en-US" b="0" i="0" dirty="0"/>
              <a:t> </a:t>
            </a:r>
            <a:r>
              <a:rPr lang="en-US" b="1" i="0" dirty="0"/>
              <a:t>&amp; Identify Concepts</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Comment on responses</a:t>
            </a:r>
            <a:r>
              <a:rPr lang="en-US" b="0" i="0" dirty="0"/>
              <a:t>. What are some of the enemies of teamwork that you are experiencing in your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Apply</a:t>
            </a:r>
            <a:r>
              <a:rPr lang="en-US" b="0" i="0" dirty="0"/>
              <a:t> </a:t>
            </a:r>
            <a:r>
              <a:rPr lang="en-US" dirty="0"/>
              <a:t>Take a moment to consider how to apply the ideas we have discussed about communication and teamwork.  Choose one of the behaviors associated with good communication and describe how you can use it to overcome a challenge with your team.  Share your thoughts in the chat.</a:t>
            </a:r>
          </a:p>
          <a:p>
            <a:endParaRPr lang="en-US" b="0" i="0" dirty="0"/>
          </a:p>
          <a:p>
            <a:endParaRPr lang="en-US" b="0" dirty="0"/>
          </a:p>
        </p:txBody>
      </p:sp>
      <p:sp>
        <p:nvSpPr>
          <p:cNvPr id="4" name="Slide Number Placeholder 3">
            <a:extLst>
              <a:ext uri="{FF2B5EF4-FFF2-40B4-BE49-F238E27FC236}">
                <a16:creationId xmlns:a16="http://schemas.microsoft.com/office/drawing/2014/main" id="{3C9D9F70-35A0-842E-DA9A-A1684C496936}"/>
              </a:ext>
            </a:extLst>
          </p:cNvPr>
          <p:cNvSpPr>
            <a:spLocks noGrp="1"/>
          </p:cNvSpPr>
          <p:nvPr>
            <p:ph type="sldNum" sz="quarter" idx="5"/>
          </p:nvPr>
        </p:nvSpPr>
        <p:spPr/>
        <p:txBody>
          <a:bodyPr/>
          <a:lstStyle/>
          <a:p>
            <a:fld id="{1BFF2413-6DBD-422A-9570-774272833638}" type="slidenum">
              <a:rPr lang="en-US" smtClean="0"/>
              <a:t>20</a:t>
            </a:fld>
            <a:endParaRPr lang="en-US"/>
          </a:p>
        </p:txBody>
      </p:sp>
    </p:spTree>
    <p:extLst>
      <p:ext uri="{BB962C8B-B14F-4D97-AF65-F5344CB8AC3E}">
        <p14:creationId xmlns:p14="http://schemas.microsoft.com/office/powerpoint/2010/main" val="230342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0F70B-5A65-BB30-A29E-9CB7F23D3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E5531-ADFD-425B-FB97-7C3DECACA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44732-68C5-1A27-F2A6-2DCAB03FD66F}"/>
              </a:ext>
            </a:extLst>
          </p:cNvPr>
          <p:cNvSpPr>
            <a:spLocks noGrp="1"/>
          </p:cNvSpPr>
          <p:nvPr>
            <p:ph type="body" idx="1"/>
          </p:nvPr>
        </p:nvSpPr>
        <p:spPr/>
        <p:txBody>
          <a:bodyPr/>
          <a:lstStyle/>
          <a:p>
            <a:endParaRPr lang="en-US" dirty="0"/>
          </a:p>
          <a:p>
            <a:r>
              <a:rPr lang="en-US" dirty="0"/>
              <a:t>1 mins</a:t>
            </a:r>
          </a:p>
          <a:p>
            <a:r>
              <a:rPr lang="en-US" dirty="0"/>
              <a:t>0:40-0:41</a:t>
            </a:r>
            <a:endParaRPr lang="en-US" b="1" dirty="0"/>
          </a:p>
          <a:p>
            <a:endParaRPr lang="en-US" b="1" dirty="0"/>
          </a:p>
          <a:p>
            <a:r>
              <a:rPr lang="en-US" b="1"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Supporting new OST staff means helping them navigate both everyday challenges and larger systemic issues with confidence. By teaching a structured approach like The Bridge Model, we equip them with a clear process to assess situations, generate solutions, and take action. This builds their problem-solving skills and empowers them to respond thoughtfully rather than reactively. </a:t>
            </a:r>
            <a:r>
              <a:rPr lang="en-US" sz="1200" kern="1200" dirty="0">
                <a:solidFill>
                  <a:schemeClr val="tx1"/>
                </a:solidFill>
                <a:effectLst/>
                <a:latin typeface="+mn-lt"/>
                <a:ea typeface="+mn-ea"/>
                <a:cs typeface="+mn-cs"/>
              </a:rPr>
              <a:t>Problem-solving happens when you're faced with a situation that takes some thinking to move from where you are now to where you want to be. In OST programs, problems can range from big-picture issues like policies and politics to day-to-day challenges with individual students. Just like problems vary, so do the ways we tackle them. In this section, we’ll explore a strategy used in engineering called </a:t>
            </a:r>
            <a:r>
              <a:rPr lang="en-US" sz="1200" i="1" kern="1200" dirty="0">
                <a:solidFill>
                  <a:schemeClr val="tx1"/>
                </a:solidFill>
                <a:effectLst/>
                <a:latin typeface="+mn-lt"/>
                <a:ea typeface="+mn-ea"/>
                <a:cs typeface="+mn-cs"/>
              </a:rPr>
              <a:t>The Bridge Model </a:t>
            </a:r>
            <a:r>
              <a:rPr lang="en-US" sz="1200" kern="1200" dirty="0">
                <a:solidFill>
                  <a:schemeClr val="tx1"/>
                </a:solidFill>
                <a:effectLst/>
                <a:latin typeface="+mn-lt"/>
                <a:ea typeface="+mn-ea"/>
                <a:cs typeface="+mn-cs"/>
              </a:rPr>
              <a:t>to help guide our problem-solving.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Adair, J. (2007). </a:t>
            </a:r>
            <a:r>
              <a:rPr lang="en-US" sz="1200" i="1" kern="1200" dirty="0">
                <a:solidFill>
                  <a:schemeClr val="tx1"/>
                </a:solidFill>
                <a:effectLst/>
                <a:latin typeface="+mn-lt"/>
                <a:ea typeface="+mn-ea"/>
                <a:cs typeface="+mn-cs"/>
              </a:rPr>
              <a:t>Decision making and problem solving strategies</a:t>
            </a:r>
            <a:r>
              <a:rPr lang="en-US" sz="1200" kern="1200" dirty="0">
                <a:solidFill>
                  <a:schemeClr val="tx1"/>
                </a:solidFill>
                <a:effectLst/>
                <a:latin typeface="+mn-lt"/>
                <a:ea typeface="+mn-ea"/>
                <a:cs typeface="+mn-cs"/>
              </a:rPr>
              <a:t>. Kogan Page Limited. </a:t>
            </a:r>
            <a:r>
              <a:rPr lang="en-US" sz="1200" u="sng" kern="1200" dirty="0">
                <a:solidFill>
                  <a:schemeClr val="tx1"/>
                </a:solidFill>
                <a:effectLst/>
                <a:latin typeface="+mn-lt"/>
                <a:ea typeface="+mn-ea"/>
                <a:cs typeface="+mn-cs"/>
                <a:hlinkClick r:id="rId3"/>
              </a:rPr>
              <a:t>http://edl.emi.gov.et/jspui/bitstream/123456789/158/1/Decision%20Making%20and%20Problem%20Solving%20Strategies%20by%20John%20Adair%20%28z-lib.org%29.pdf</a:t>
            </a:r>
            <a:endParaRPr lang="en-US" sz="1200" b="1"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E42B3A3-90DA-2D34-9388-9F74BC7BBB0A}"/>
              </a:ext>
            </a:extLst>
          </p:cNvPr>
          <p:cNvSpPr>
            <a:spLocks noGrp="1"/>
          </p:cNvSpPr>
          <p:nvPr>
            <p:ph type="sldNum" sz="quarter" idx="5"/>
          </p:nvPr>
        </p:nvSpPr>
        <p:spPr/>
        <p:txBody>
          <a:bodyPr/>
          <a:lstStyle/>
          <a:p>
            <a:fld id="{1BFF2413-6DBD-422A-9570-774272833638}" type="slidenum">
              <a:rPr lang="en-US" smtClean="0"/>
              <a:t>21</a:t>
            </a:fld>
            <a:endParaRPr lang="en-US"/>
          </a:p>
        </p:txBody>
      </p:sp>
    </p:spTree>
    <p:extLst>
      <p:ext uri="{BB962C8B-B14F-4D97-AF65-F5344CB8AC3E}">
        <p14:creationId xmlns:p14="http://schemas.microsoft.com/office/powerpoint/2010/main" val="3585853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5 mins</a:t>
            </a:r>
          </a:p>
          <a:p>
            <a:r>
              <a:rPr lang="en-US" dirty="0"/>
              <a:t>0:41-0:46</a:t>
            </a:r>
            <a:endParaRPr lang="en-US" b="1" dirty="0"/>
          </a:p>
          <a:p>
            <a:endParaRPr lang="en-US" b="1" dirty="0"/>
          </a:p>
          <a:p>
            <a:r>
              <a:rPr lang="en-US" b="1" dirty="0"/>
              <a:t>Say</a:t>
            </a:r>
          </a:p>
          <a:p>
            <a:r>
              <a:rPr lang="en-US" dirty="0"/>
              <a:t>The Bridge Model is a problem-solving tool from engineering that helps you move from where you are now (your current situation) to where you want to be (your desired outcome). It works by guiding you to explore possible ideas and solutions – starting with what’s real and concrete, and then thinking about future possibilities.</a:t>
            </a:r>
          </a:p>
          <a:p>
            <a:endParaRPr lang="en-US" dirty="0"/>
          </a:p>
          <a:p>
            <a:r>
              <a:rPr lang="en-US" dirty="0"/>
              <a:t>The model uses two paths:</a:t>
            </a:r>
          </a:p>
          <a:p>
            <a:pPr marL="171450" indent="-171450">
              <a:buFont typeface="Arial" panose="020B0604020202020204" pitchFamily="34" charset="0"/>
              <a:buChar char="•"/>
            </a:pPr>
            <a:r>
              <a:rPr lang="en-US" i="1" dirty="0"/>
              <a:t>Click to display arrow </a:t>
            </a:r>
            <a:r>
              <a:rPr lang="en-US" dirty="0"/>
              <a:t>One moves from the present to the future</a:t>
            </a:r>
          </a:p>
          <a:p>
            <a:pPr marL="171450" indent="-171450">
              <a:buFont typeface="Arial" panose="020B0604020202020204" pitchFamily="34" charset="0"/>
              <a:buChar char="•"/>
            </a:pPr>
            <a:r>
              <a:rPr lang="en-US" i="1" dirty="0"/>
              <a:t>Click to display </a:t>
            </a:r>
            <a:r>
              <a:rPr lang="en-US" i="1" dirty="0" err="1"/>
              <a:t>arror</a:t>
            </a:r>
            <a:r>
              <a:rPr lang="en-US" i="1" dirty="0"/>
              <a:t> </a:t>
            </a:r>
            <a:r>
              <a:rPr lang="en-US" dirty="0"/>
              <a:t>The other moves from the concrete (what exists now) to the abstract (new ideas)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To solve a problem, you move through all four parts of the model, using creative thinking to explore options and then turning those ideas into action to reach your goal.</a:t>
            </a:r>
          </a:p>
          <a:p>
            <a:pPr marL="0" indent="0">
              <a:buFont typeface="Arial" panose="020B0604020202020204" pitchFamily="34" charset="0"/>
              <a:buNone/>
            </a:pPr>
            <a:endParaRPr lang="en-US" dirty="0"/>
          </a:p>
          <a:p>
            <a:r>
              <a:rPr lang="en-US" b="0" i="1" dirty="0"/>
              <a:t>Click to display question. </a:t>
            </a:r>
            <a:r>
              <a:rPr lang="en-US" b="0" dirty="0"/>
              <a:t>What is the current situation?</a:t>
            </a:r>
          </a:p>
          <a:p>
            <a:r>
              <a:rPr lang="en-US" dirty="0"/>
              <a:t>This is where you start. You define and describe the problem as it exists right now. You're focused on facts, realities, and specific details.</a:t>
            </a:r>
          </a:p>
          <a:p>
            <a:pPr marL="0" indent="0">
              <a:buFont typeface="Arial" panose="020B0604020202020204" pitchFamily="34" charset="0"/>
              <a:buNone/>
            </a:pPr>
            <a:endParaRPr lang="en-US" dirty="0"/>
          </a:p>
          <a:p>
            <a:r>
              <a:rPr lang="en-US" i="1" dirty="0"/>
              <a:t>Click to display question. </a:t>
            </a:r>
            <a:r>
              <a:rPr lang="en-US" b="0" dirty="0"/>
              <a:t>What are some possible reasons or interpretations?</a:t>
            </a:r>
          </a:p>
          <a:p>
            <a:r>
              <a:rPr lang="en-US" dirty="0"/>
              <a:t>You start thinking more broadly about </a:t>
            </a:r>
            <a:r>
              <a:rPr lang="en-US" i="0" dirty="0"/>
              <a:t>why</a:t>
            </a:r>
            <a:r>
              <a:rPr lang="en-US" dirty="0"/>
              <a:t> the current situation exists. This is a space for analysis, patterns, and brainstorming causes. You're thinking creatively and conceptually about the present state.</a:t>
            </a:r>
          </a:p>
          <a:p>
            <a:endParaRPr lang="en-US" dirty="0"/>
          </a:p>
          <a:p>
            <a:r>
              <a:rPr lang="en-US" i="1" dirty="0"/>
              <a:t>Click to display question. </a:t>
            </a:r>
            <a:r>
              <a:rPr lang="en-US" b="0" dirty="0"/>
              <a:t>What could be possible?</a:t>
            </a:r>
          </a:p>
          <a:p>
            <a:r>
              <a:rPr lang="en-US" dirty="0"/>
              <a:t>Now you're imagining what a better future could look like. You explore </a:t>
            </a:r>
            <a:r>
              <a:rPr lang="en-US" i="0" dirty="0"/>
              <a:t>options, opportunities, and goals. </a:t>
            </a:r>
            <a:r>
              <a:rPr lang="en-US" dirty="0"/>
              <a:t>Still abstract, but looking forward.</a:t>
            </a:r>
          </a:p>
          <a:p>
            <a:endParaRPr lang="en-US" i="1" dirty="0"/>
          </a:p>
          <a:p>
            <a:r>
              <a:rPr lang="en-US" i="1" dirty="0"/>
              <a:t>Click to display question. </a:t>
            </a:r>
            <a:r>
              <a:rPr lang="en-US" b="0" dirty="0"/>
              <a:t>What specific action steps will get us there?</a:t>
            </a:r>
          </a:p>
          <a:p>
            <a:r>
              <a:rPr lang="en-US" dirty="0"/>
              <a:t>You’re narrowing it down to </a:t>
            </a:r>
            <a:r>
              <a:rPr lang="en-US" i="0" dirty="0"/>
              <a:t>concrete solutions and plans</a:t>
            </a:r>
            <a:r>
              <a:rPr lang="en-US" dirty="0"/>
              <a:t>. These are the actions you’ll actually take to reach the desired state.</a:t>
            </a:r>
          </a:p>
          <a:p>
            <a:pPr marL="0" indent="0">
              <a:buFont typeface="Arial" panose="020B0604020202020204" pitchFamily="34" charset="0"/>
              <a:buNone/>
            </a:pPr>
            <a:endParaRPr lang="en-US" i="0" dirty="0"/>
          </a:p>
        </p:txBody>
      </p:sp>
      <p:sp>
        <p:nvSpPr>
          <p:cNvPr id="4" name="Slide Number Placeholder 3"/>
          <p:cNvSpPr>
            <a:spLocks noGrp="1"/>
          </p:cNvSpPr>
          <p:nvPr>
            <p:ph type="sldNum" sz="quarter" idx="5"/>
          </p:nvPr>
        </p:nvSpPr>
        <p:spPr/>
        <p:txBody>
          <a:bodyPr/>
          <a:lstStyle/>
          <a:p>
            <a:fld id="{1BFF2413-6DBD-422A-9570-774272833638}" type="slidenum">
              <a:rPr lang="en-US" smtClean="0"/>
              <a:t>22</a:t>
            </a:fld>
            <a:endParaRPr lang="en-US"/>
          </a:p>
        </p:txBody>
      </p:sp>
    </p:spTree>
    <p:extLst>
      <p:ext uri="{BB962C8B-B14F-4D97-AF65-F5344CB8AC3E}">
        <p14:creationId xmlns:p14="http://schemas.microsoft.com/office/powerpoint/2010/main" val="3840380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519BE-FB71-BBE7-FC14-D5B111E3E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B3C10-B2C7-B405-BE07-3BEDA379E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3AA50-2AA5-C6C6-9847-5AB0C0AAC59F}"/>
              </a:ext>
            </a:extLst>
          </p:cNvPr>
          <p:cNvSpPr>
            <a:spLocks noGrp="1"/>
          </p:cNvSpPr>
          <p:nvPr>
            <p:ph type="body" idx="1"/>
          </p:nvPr>
        </p:nvSpPr>
        <p:spPr/>
        <p:txBody>
          <a:bodyPr/>
          <a:lstStyle/>
          <a:p>
            <a:endParaRPr lang="en-US" dirty="0"/>
          </a:p>
          <a:p>
            <a:r>
              <a:rPr lang="en-US" dirty="0"/>
              <a:t>5 mins</a:t>
            </a:r>
          </a:p>
          <a:p>
            <a:r>
              <a:rPr lang="en-US" dirty="0"/>
              <a:t>0:46-0:51</a:t>
            </a:r>
          </a:p>
          <a:p>
            <a:endParaRPr lang="en-US" b="1" dirty="0"/>
          </a:p>
          <a:p>
            <a:r>
              <a:rPr lang="en-US" b="1" dirty="0"/>
              <a:t>In-Person Activity – Discussion/Chart Paper</a:t>
            </a:r>
          </a:p>
          <a:p>
            <a:r>
              <a:rPr lang="en-US" dirty="0"/>
              <a:t>Let’s look at a scenario and walk through using The Bridge Model.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itchFamily="2" charset="0"/>
                <a:ea typeface="Open Sans Light" pitchFamily="2" charset="0"/>
                <a:cs typeface="Open Sans Light" pitchFamily="2" charset="0"/>
              </a:rPr>
              <a:t>Students regularly participate in fun activities like sports, arts, and cooking. However, the academic enrichment activities have low attendance and engagement. Students often skip these sessions and are disengaged when they do attend. Your newer staff members aren’t sure what to do.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display the matrix.</a:t>
            </a:r>
            <a:endParaRPr lang="en-US" b="0" dirty="0"/>
          </a:p>
          <a:p>
            <a:r>
              <a:rPr lang="en-US" b="0" dirty="0"/>
              <a:t>What you’re going to do is draw The Bridge Model on a piece of chart paper and with your group record the answers to each question. Once you finish, prepare to share your model.</a:t>
            </a:r>
          </a:p>
          <a:p>
            <a:endParaRPr lang="en-US" b="1" dirty="0"/>
          </a:p>
          <a:p>
            <a:r>
              <a:rPr lang="en-US" b="1" dirty="0"/>
              <a:t>Virtual Activity – Poll</a:t>
            </a:r>
          </a:p>
          <a:p>
            <a:r>
              <a:rPr lang="en-US" dirty="0"/>
              <a:t>Let’s look at a scenario and walk through using The Bridge Model.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Light" pitchFamily="2" charset="0"/>
                <a:ea typeface="Open Sans Light" pitchFamily="2" charset="0"/>
                <a:cs typeface="Open Sans Light" pitchFamily="2" charset="0"/>
              </a:rPr>
              <a:t>Students regularly participate in fun activities like sports, arts, and cooking. However, the academic enrichment activities have low attendance and engagement. Students often skip these sessions and are disengaged when they do attend. Your newer staff members aren’t sure what to do. </a:t>
            </a:r>
          </a:p>
          <a:p>
            <a:endParaRPr lang="en-US" dirty="0"/>
          </a:p>
          <a:p>
            <a:r>
              <a:rPr lang="en-US" i="1" dirty="0"/>
              <a:t>Click to display the matrix.</a:t>
            </a:r>
          </a:p>
          <a:p>
            <a:r>
              <a:rPr lang="en-US" b="0" i="0" dirty="0"/>
              <a:t>We’re going to launch a poll and walk through the questions in the quadrants. </a:t>
            </a:r>
          </a:p>
          <a:p>
            <a:endParaRPr lang="en-US" b="0" i="0" dirty="0"/>
          </a:p>
          <a:p>
            <a:r>
              <a:rPr lang="en-US" b="0" i="0" dirty="0"/>
              <a:t>Poll</a:t>
            </a:r>
          </a:p>
          <a:p>
            <a:pPr marL="228600" indent="-228600">
              <a:buFont typeface="+mj-lt"/>
              <a:buAutoNum type="arabicPeriod"/>
            </a:pPr>
            <a:r>
              <a:rPr lang="en-US" b="0" dirty="0"/>
              <a:t>What do we know is happening now?</a:t>
            </a:r>
            <a:r>
              <a:rPr lang="en-US" b="0" i="1" dirty="0"/>
              <a:t> (Check all that apply)</a:t>
            </a:r>
          </a:p>
          <a:p>
            <a:pPr marL="628650" lvl="1" indent="-171450">
              <a:buFont typeface="Arial" panose="020B0604020202020204" pitchFamily="34" charset="0"/>
              <a:buChar char="•"/>
            </a:pPr>
            <a:r>
              <a:rPr lang="en-US" dirty="0"/>
              <a:t>Academic enrichment sessions are poorly attended. </a:t>
            </a:r>
          </a:p>
          <a:p>
            <a:pPr marL="628650" lvl="1" indent="-171450">
              <a:buFont typeface="Arial" panose="020B0604020202020204" pitchFamily="34" charset="0"/>
              <a:buChar char="•"/>
            </a:pPr>
            <a:r>
              <a:rPr lang="en-US" dirty="0"/>
              <a:t>Students appear bored or distracted.</a:t>
            </a:r>
          </a:p>
          <a:p>
            <a:pPr marL="628650" lvl="1" indent="-171450">
              <a:buFont typeface="Arial" panose="020B0604020202020204" pitchFamily="34" charset="0"/>
              <a:buChar char="•"/>
            </a:pPr>
            <a:r>
              <a:rPr lang="en-US" dirty="0"/>
              <a:t>Staff feel frustrated and say it’s hard to get students to focus.</a:t>
            </a:r>
          </a:p>
          <a:p>
            <a:pPr marL="628650" lvl="1" indent="-171450">
              <a:buFont typeface="Arial" panose="020B0604020202020204" pitchFamily="34" charset="0"/>
              <a:buChar char="•"/>
            </a:pPr>
            <a:r>
              <a:rPr lang="en-US" dirty="0"/>
              <a:t>Some students complain that it feels like "more school.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Why do you think this happening? </a:t>
            </a:r>
            <a:r>
              <a:rPr lang="en-US" b="0" i="1" dirty="0"/>
              <a:t>(Check all that apply)</a:t>
            </a:r>
            <a:endParaRPr lang="en-US" dirty="0"/>
          </a:p>
          <a:p>
            <a:pPr marL="685800" lvl="1" indent="-228600">
              <a:buFont typeface="Arial" panose="020B0604020202020204" pitchFamily="34" charset="0"/>
              <a:buChar char="•"/>
            </a:pPr>
            <a:r>
              <a:rPr lang="en-US" dirty="0"/>
              <a:t>Students may be mentally tired after the school day.</a:t>
            </a:r>
          </a:p>
          <a:p>
            <a:pPr marL="685800" lvl="1" indent="-228600">
              <a:buFont typeface="Arial" panose="020B0604020202020204" pitchFamily="34" charset="0"/>
              <a:buChar char="•"/>
            </a:pPr>
            <a:r>
              <a:rPr lang="en-US" dirty="0"/>
              <a:t>Activities may not feel relevant or engaging.</a:t>
            </a:r>
          </a:p>
          <a:p>
            <a:pPr marL="685800" lvl="1" indent="-228600">
              <a:buFont typeface="Arial" panose="020B0604020202020204" pitchFamily="34" charset="0"/>
              <a:buChar char="•"/>
            </a:pPr>
            <a:r>
              <a:rPr lang="en-US" dirty="0"/>
              <a:t>There's a possible mismatch between student interests and the content.</a:t>
            </a:r>
          </a:p>
          <a:p>
            <a:pPr marL="685800" lvl="1" indent="-228600">
              <a:buFont typeface="Arial" panose="020B0604020202020204" pitchFamily="34" charset="0"/>
              <a:buChar char="•"/>
            </a:pPr>
            <a:r>
              <a:rPr lang="en-US" dirty="0"/>
              <a:t>The structure feels too formal and rigid.</a:t>
            </a:r>
          </a:p>
          <a:p>
            <a:pPr marL="685800" lvl="1" indent="-228600">
              <a:buFont typeface="Arial" panose="020B0604020202020204" pitchFamily="34" charset="0"/>
              <a:buChar char="•"/>
            </a:pPr>
            <a:r>
              <a:rPr lang="en-US" dirty="0"/>
              <a:t>Staff may not feel confident in delivering academic content creatively.</a:t>
            </a:r>
          </a:p>
          <a:p>
            <a:pPr marL="228600" lvl="0" indent="-228600">
              <a:buFont typeface="+mj-lt"/>
              <a:buAutoNum type="arabicPeriod"/>
            </a:pPr>
            <a:r>
              <a:rPr lang="en-US" dirty="0"/>
              <a:t>What could be done to reinvigorate attendance and engagement? </a:t>
            </a:r>
            <a:r>
              <a:rPr lang="en-US" i="1" dirty="0"/>
              <a:t>(Rank each by anticipated effectiveness)</a:t>
            </a:r>
            <a:endParaRPr lang="en-US" dirty="0"/>
          </a:p>
          <a:p>
            <a:pPr marL="685800" lvl="1" indent="-228600">
              <a:buFont typeface="Arial" panose="020B0604020202020204" pitchFamily="34" charset="0"/>
              <a:buChar char="•"/>
            </a:pPr>
            <a:r>
              <a:rPr lang="en-US" dirty="0"/>
              <a:t>Reimagine academic enrichment as hands-on, student-driven projects.</a:t>
            </a:r>
          </a:p>
          <a:p>
            <a:pPr marL="685800" lvl="1" indent="-228600">
              <a:buFont typeface="Arial" panose="020B0604020202020204" pitchFamily="34" charset="0"/>
              <a:buChar char="•"/>
            </a:pPr>
            <a:r>
              <a:rPr lang="en-US" dirty="0"/>
              <a:t>Integrate academics into other engaging formats like STEM challenges or game-based learning.</a:t>
            </a:r>
          </a:p>
          <a:p>
            <a:pPr marL="685800" lvl="1" indent="-228600">
              <a:buFont typeface="Arial" panose="020B0604020202020204" pitchFamily="34" charset="0"/>
              <a:buChar char="•"/>
            </a:pPr>
            <a:r>
              <a:rPr lang="en-US" dirty="0"/>
              <a:t>Offer student choice and voice in topics.</a:t>
            </a:r>
          </a:p>
          <a:p>
            <a:pPr marL="685800" lvl="1" indent="-228600">
              <a:buFont typeface="Arial" panose="020B0604020202020204" pitchFamily="34" charset="0"/>
              <a:buChar char="•"/>
            </a:pPr>
            <a:r>
              <a:rPr lang="en-US" dirty="0"/>
              <a:t>Provide staff with training on integrating academics in fun and informal ways.</a:t>
            </a:r>
          </a:p>
          <a:p>
            <a:pPr marL="685800" lvl="1" indent="-228600">
              <a:buFont typeface="Arial" panose="020B0604020202020204" pitchFamily="34" charset="0"/>
              <a:buChar char="•"/>
            </a:pPr>
            <a:r>
              <a:rPr lang="en-US" dirty="0"/>
              <a:t>Include academic elements in popular activities (e.g., budgeting for cooking, journaling after sports).</a:t>
            </a:r>
          </a:p>
          <a:p>
            <a:pPr marL="228600" lvl="0" indent="-228600">
              <a:buFont typeface="+mj-lt"/>
              <a:buAutoNum type="arabicPeriod"/>
            </a:pPr>
            <a:r>
              <a:rPr lang="en-US" dirty="0"/>
              <a:t>What would be your next course of action?</a:t>
            </a:r>
          </a:p>
          <a:p>
            <a:pPr marL="685800" lvl="1" indent="-228600">
              <a:buFont typeface="Arial" panose="020B0604020202020204" pitchFamily="34" charset="0"/>
              <a:buChar char="•"/>
            </a:pPr>
            <a:r>
              <a:rPr lang="en-US" dirty="0"/>
              <a:t>Redesign enrichment blocks to include project-based learning tied to academic skills.</a:t>
            </a:r>
          </a:p>
          <a:p>
            <a:pPr marL="685800" lvl="1" indent="-228600">
              <a:buFont typeface="Arial" panose="020B0604020202020204" pitchFamily="34" charset="0"/>
              <a:buChar char="•"/>
            </a:pPr>
            <a:r>
              <a:rPr lang="en-US" dirty="0"/>
              <a:t>Survey students to find out what topics interest them.</a:t>
            </a:r>
          </a:p>
          <a:p>
            <a:pPr marL="685800" lvl="1" indent="-228600">
              <a:buFont typeface="Arial" panose="020B0604020202020204" pitchFamily="34" charset="0"/>
              <a:buChar char="•"/>
            </a:pPr>
            <a:r>
              <a:rPr lang="en-US" dirty="0"/>
              <a:t>Pilot two new “fun-learning” sessions next month, co-led by staff and students.</a:t>
            </a:r>
          </a:p>
          <a:p>
            <a:pPr marL="685800" lvl="1" indent="-228600">
              <a:buFont typeface="Arial" panose="020B0604020202020204" pitchFamily="34" charset="0"/>
              <a:buChar char="•"/>
            </a:pPr>
            <a:r>
              <a:rPr lang="en-US" dirty="0"/>
              <a:t>Schedule a staff training on blending academics with youth development activities.</a:t>
            </a:r>
          </a:p>
          <a:p>
            <a:pPr marL="685800" lvl="1" indent="-228600">
              <a:buFont typeface="Arial" panose="020B0604020202020204" pitchFamily="34" charset="0"/>
              <a:buChar char="•"/>
            </a:pPr>
            <a:r>
              <a:rPr lang="en-US" dirty="0"/>
              <a:t>Monitor attendance and engagement during the pilot and adjust based on feedback.</a:t>
            </a:r>
          </a:p>
          <a:p>
            <a:pPr marL="171450" indent="-171450">
              <a:buFont typeface="Arial" panose="020B0604020202020204" pitchFamily="34" charset="0"/>
              <a:buChar char="•"/>
            </a:pPr>
            <a:endParaRPr lang="en-US" i="1" dirty="0"/>
          </a:p>
          <a:p>
            <a:r>
              <a:rPr lang="en-US" b="1" dirty="0"/>
              <a:t>Debrief</a:t>
            </a:r>
          </a:p>
          <a:p>
            <a:r>
              <a:rPr lang="en-US" b="1" i="0" dirty="0"/>
              <a:t>Observe</a:t>
            </a:r>
            <a:r>
              <a:rPr lang="en-US" b="0" i="0" dirty="0"/>
              <a:t> </a:t>
            </a:r>
            <a:r>
              <a:rPr lang="en-US" b="1" i="0" dirty="0"/>
              <a:t>&amp; Identify Concepts</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Comment on responses</a:t>
            </a:r>
            <a:r>
              <a:rPr lang="en-US" b="0" i="0" dirty="0"/>
              <a:t>. What benefit could utilizing the bridge model bring to your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Apply</a:t>
            </a:r>
            <a:r>
              <a:rPr lang="en-US" b="0" i="0" dirty="0"/>
              <a:t> </a:t>
            </a:r>
            <a:endParaRPr lang="en-US" i="1" dirty="0"/>
          </a:p>
          <a:p>
            <a:r>
              <a:rPr lang="en-US" i="0" dirty="0"/>
              <a:t>How could using the bridge model help you and your team work through a problem you are experiencing presently?</a:t>
            </a:r>
          </a:p>
        </p:txBody>
      </p:sp>
      <p:sp>
        <p:nvSpPr>
          <p:cNvPr id="4" name="Slide Number Placeholder 3">
            <a:extLst>
              <a:ext uri="{FF2B5EF4-FFF2-40B4-BE49-F238E27FC236}">
                <a16:creationId xmlns:a16="http://schemas.microsoft.com/office/drawing/2014/main" id="{352C448B-9F46-ED49-0A3A-928E819DF278}"/>
              </a:ext>
            </a:extLst>
          </p:cNvPr>
          <p:cNvSpPr>
            <a:spLocks noGrp="1"/>
          </p:cNvSpPr>
          <p:nvPr>
            <p:ph type="sldNum" sz="quarter" idx="5"/>
          </p:nvPr>
        </p:nvSpPr>
        <p:spPr/>
        <p:txBody>
          <a:bodyPr/>
          <a:lstStyle/>
          <a:p>
            <a:fld id="{1BFF2413-6DBD-422A-9570-774272833638}" type="slidenum">
              <a:rPr lang="en-US" smtClean="0"/>
              <a:t>23</a:t>
            </a:fld>
            <a:endParaRPr lang="en-US"/>
          </a:p>
        </p:txBody>
      </p:sp>
    </p:spTree>
    <p:extLst>
      <p:ext uri="{BB962C8B-B14F-4D97-AF65-F5344CB8AC3E}">
        <p14:creationId xmlns:p14="http://schemas.microsoft.com/office/powerpoint/2010/main" val="939481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5 mins</a:t>
            </a:r>
          </a:p>
          <a:p>
            <a:r>
              <a:rPr lang="en-US" b="0" dirty="0"/>
              <a:t>0:51-0:56</a:t>
            </a:r>
          </a:p>
          <a:p>
            <a:endParaRPr lang="en-US" b="0" dirty="0"/>
          </a:p>
          <a:p>
            <a:r>
              <a:rPr lang="en-US" b="1" dirty="0"/>
              <a:t>Activity – Chat/Discussion</a:t>
            </a:r>
          </a:p>
          <a:p>
            <a:pPr marL="0" indent="0">
              <a:buFont typeface="+mj-lt"/>
              <a:buNone/>
            </a:pPr>
            <a:r>
              <a:rPr lang="en-US" dirty="0"/>
              <a:t>Let’s take a listen to a young camp counselor. As you listen, be thinking of what would you do as a leader to support your team and help a young staffer address the problem.</a:t>
            </a:r>
          </a:p>
          <a:p>
            <a:pPr marL="0" indent="0">
              <a:buFont typeface="+mj-lt"/>
              <a:buNone/>
            </a:pPr>
            <a:endParaRPr lang="en-US" dirty="0"/>
          </a:p>
          <a:p>
            <a:pPr marL="0" indent="0">
              <a:buFont typeface="+mj-lt"/>
              <a:buNone/>
            </a:pPr>
            <a:r>
              <a:rPr lang="en-US" i="1" dirty="0"/>
              <a:t>Click to play clip.</a:t>
            </a:r>
          </a:p>
          <a:p>
            <a:endParaRPr lang="en-US" dirty="0"/>
          </a:p>
          <a:p>
            <a:r>
              <a:rPr lang="en-US" b="1" dirty="0"/>
              <a:t>Debrief</a:t>
            </a:r>
          </a:p>
          <a:p>
            <a:r>
              <a:rPr lang="en-US" b="1" i="0" dirty="0"/>
              <a:t>Observe</a:t>
            </a:r>
            <a:r>
              <a:rPr lang="en-US" b="0" i="0" dirty="0"/>
              <a:t> </a:t>
            </a:r>
            <a:r>
              <a:rPr lang="en-US" b="1" i="0" dirty="0"/>
              <a:t>&amp; Identify Concepts</a:t>
            </a:r>
            <a:r>
              <a:rPr lang="en-US" b="0" i="0" dirty="0"/>
              <a:t> </a:t>
            </a:r>
          </a:p>
          <a:p>
            <a:r>
              <a:rPr lang="en-US" b="0" i="1" dirty="0"/>
              <a:t>Walk through questions and comment on responses. Click to display each question.</a:t>
            </a:r>
          </a:p>
          <a:p>
            <a:pPr marL="171450" indent="-171450">
              <a:buFont typeface="Arial" panose="020B0604020202020204" pitchFamily="34" charset="0"/>
              <a:buChar char="•"/>
            </a:pPr>
            <a:r>
              <a:rPr lang="en-US" dirty="0"/>
              <a:t>What’s the problem?</a:t>
            </a:r>
          </a:p>
          <a:p>
            <a:pPr marL="171450" indent="-171450">
              <a:buFont typeface="Arial" panose="020B0604020202020204" pitchFamily="34" charset="0"/>
              <a:buChar char="•"/>
            </a:pPr>
            <a:r>
              <a:rPr lang="en-US" dirty="0"/>
              <a:t>What communication behaviors could help solve the problem?</a:t>
            </a:r>
          </a:p>
          <a:p>
            <a:pPr marL="171450" indent="-171450">
              <a:buFont typeface="Arial" panose="020B0604020202020204" pitchFamily="34" charset="0"/>
              <a:buChar char="•"/>
            </a:pPr>
            <a:r>
              <a:rPr lang="en-US" dirty="0"/>
              <a:t>How would you support this young staff member?</a:t>
            </a:r>
          </a:p>
          <a:p>
            <a:endParaRPr lang="en-US" b="0" i="1" dirty="0"/>
          </a:p>
          <a:p>
            <a:r>
              <a:rPr lang="en-US" b="1" i="0" dirty="0"/>
              <a:t>Apply</a:t>
            </a:r>
            <a:r>
              <a:rPr lang="en-US" b="0" i="0" dirty="0"/>
              <a:t> </a:t>
            </a:r>
          </a:p>
          <a:p>
            <a:r>
              <a:rPr lang="en-US" b="0" i="0" dirty="0"/>
              <a:t>How would address a similar challenge in your own program?</a:t>
            </a:r>
          </a:p>
          <a:p>
            <a:endParaRPr lang="en-US" b="0" i="0" dirty="0"/>
          </a:p>
          <a:p>
            <a:r>
              <a:rPr lang="en-US" b="1" i="0" dirty="0"/>
              <a:t>Source</a:t>
            </a:r>
          </a:p>
          <a:p>
            <a:r>
              <a:rPr lang="en-US" b="0" dirty="0"/>
              <a:t>https://youtu.be/tb9wE_7gfY4</a:t>
            </a:r>
          </a:p>
        </p:txBody>
      </p:sp>
      <p:sp>
        <p:nvSpPr>
          <p:cNvPr id="4" name="Slide Number Placeholder 3"/>
          <p:cNvSpPr>
            <a:spLocks noGrp="1"/>
          </p:cNvSpPr>
          <p:nvPr>
            <p:ph type="sldNum" sz="quarter" idx="5"/>
          </p:nvPr>
        </p:nvSpPr>
        <p:spPr/>
        <p:txBody>
          <a:bodyPr/>
          <a:lstStyle/>
          <a:p>
            <a:fld id="{1BFF2413-6DBD-422A-9570-774272833638}" type="slidenum">
              <a:rPr lang="en-US" smtClean="0"/>
              <a:t>24</a:t>
            </a:fld>
            <a:endParaRPr lang="en-US"/>
          </a:p>
        </p:txBody>
      </p:sp>
    </p:spTree>
    <p:extLst>
      <p:ext uri="{BB962C8B-B14F-4D97-AF65-F5344CB8AC3E}">
        <p14:creationId xmlns:p14="http://schemas.microsoft.com/office/powerpoint/2010/main" val="318795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4 mins</a:t>
            </a:r>
          </a:p>
          <a:p>
            <a:r>
              <a:rPr lang="en-US" b="0" dirty="0"/>
              <a:t>0:56-1:00</a:t>
            </a:r>
          </a:p>
          <a:p>
            <a:endParaRPr lang="en-US" b="0" dirty="0"/>
          </a:p>
          <a:p>
            <a:r>
              <a:rPr lang="en-US" b="1" dirty="0"/>
              <a:t>Say</a:t>
            </a:r>
          </a:p>
          <a:p>
            <a:r>
              <a:rPr lang="en-US" sz="1200" dirty="0"/>
              <a:t>I suggest that you put the ideas from today’s session into practice right away.  Some ways to do that are to</a:t>
            </a:r>
          </a:p>
          <a:p>
            <a:pPr marL="171450" indent="-171450">
              <a:buFont typeface="Arial" panose="020B0604020202020204" pitchFamily="34" charset="0"/>
              <a:buChar char="•"/>
            </a:pPr>
            <a:r>
              <a:rPr lang="en-US" sz="1200" dirty="0"/>
              <a:t>Identify a communication behavior that you could improve upon. </a:t>
            </a:r>
          </a:p>
          <a:p>
            <a:pPr marL="171450" indent="-171450">
              <a:buFont typeface="Arial" panose="020B0604020202020204" pitchFamily="34" charset="0"/>
              <a:buChar char="•"/>
            </a:pPr>
            <a:r>
              <a:rPr lang="en-US" sz="1200" dirty="0"/>
              <a:t>Utilize the bridge model to tackle a problem with your team that you are experiencing in your program.</a:t>
            </a:r>
          </a:p>
        </p:txBody>
      </p:sp>
      <p:sp>
        <p:nvSpPr>
          <p:cNvPr id="4" name="Slide Number Placeholder 3"/>
          <p:cNvSpPr>
            <a:spLocks noGrp="1"/>
          </p:cNvSpPr>
          <p:nvPr>
            <p:ph type="sldNum" sz="quarter" idx="5"/>
          </p:nvPr>
        </p:nvSpPr>
        <p:spPr/>
        <p:txBody>
          <a:bodyPr/>
          <a:lstStyle/>
          <a:p>
            <a:fld id="{1BFF2413-6DBD-422A-9570-774272833638}" type="slidenum">
              <a:rPr lang="en-US" smtClean="0"/>
              <a:t>25</a:t>
            </a:fld>
            <a:endParaRPr lang="en-US"/>
          </a:p>
        </p:txBody>
      </p:sp>
    </p:spTree>
    <p:extLst>
      <p:ext uri="{BB962C8B-B14F-4D97-AF65-F5344CB8AC3E}">
        <p14:creationId xmlns:p14="http://schemas.microsoft.com/office/powerpoint/2010/main" val="105032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5 mins</a:t>
            </a:r>
          </a:p>
          <a:p>
            <a:r>
              <a:rPr lang="en-US" b="0" dirty="0"/>
              <a:t>0:05-0:10</a:t>
            </a:r>
          </a:p>
          <a:p>
            <a:endParaRPr lang="en-US" b="1" dirty="0"/>
          </a:p>
          <a:p>
            <a:r>
              <a:rPr lang="en-US" b="1" dirty="0"/>
              <a:t>Say</a:t>
            </a:r>
          </a:p>
          <a:p>
            <a:r>
              <a:rPr lang="en-US" b="0" dirty="0"/>
              <a:t>Building requires intentionality.  Have you ever heard someone say it is easier to build it properly than to cut corners and fix it later? It is with this in mind that we are exploring skill areas today that will assist you in creating a strong team and supporting them. Think of a tripod. If the legs are uneven, what happens? </a:t>
            </a:r>
            <a:r>
              <a:rPr lang="en-US" b="0" i="1" dirty="0"/>
              <a:t>Get responses from your audience. </a:t>
            </a:r>
            <a:r>
              <a:rPr lang="en-US" b="0" dirty="0"/>
              <a:t>A variety of things can happen, from the tripod being wobbly to whatever is placed on it falling.</a:t>
            </a:r>
          </a:p>
          <a:p>
            <a:endParaRPr lang="en-US" b="0" dirty="0"/>
          </a:p>
          <a:p>
            <a:r>
              <a:rPr lang="en-US" b="0" dirty="0"/>
              <a:t>Let’s consider the skill areas we are looking at today as the legs of the tripod.  If one of them is lacking, your program will not be as strong as it could be. </a:t>
            </a:r>
            <a:r>
              <a:rPr lang="en-US" i="1" dirty="0"/>
              <a:t>Click for animation.</a:t>
            </a:r>
            <a:r>
              <a:rPr lang="en-US" dirty="0"/>
              <a:t> Supporting new staff in OST requires intentional focus on communication, teamwork, and problem solving—three foundational skills that work like the legs of a tripod. When one is missing or weak, the whole structure becomes unstable, affecting staff confidence and program quality. As a supervisor, strengthening these areas ensures new staff feel supported, capable, and connected.</a:t>
            </a:r>
            <a:endParaRPr lang="en-US" b="0" dirty="0"/>
          </a:p>
          <a:p>
            <a:endParaRPr lang="en-US" b="0" dirty="0"/>
          </a:p>
          <a:p>
            <a:r>
              <a:rPr lang="en-US" b="1" dirty="0"/>
              <a:t>In-Person Activity – “Three” Corners</a:t>
            </a:r>
          </a:p>
          <a:p>
            <a:r>
              <a:rPr lang="en-US" b="0" i="1" dirty="0"/>
              <a:t>Place signs with communication, teamwork, and problem solving in opposite corners.</a:t>
            </a:r>
          </a:p>
          <a:p>
            <a:r>
              <a:rPr lang="en-US" b="0" dirty="0"/>
              <a:t>We’re going to do a quick four corners activity. We have each corner labeled with one of the skill areas we’re going to explore today. Listen to the question I ask and move to the corner that represents your best answer. Then discuss it with others in that corner.</a:t>
            </a:r>
          </a:p>
          <a:p>
            <a:endParaRPr lang="en-US" b="0" dirty="0"/>
          </a:p>
          <a:p>
            <a:r>
              <a:rPr lang="en-US" b="0" dirty="0"/>
              <a:t>Questions:</a:t>
            </a:r>
          </a:p>
          <a:p>
            <a:pPr marL="171450" indent="-171450">
              <a:buFont typeface="Arial" panose="020B0604020202020204" pitchFamily="34" charset="0"/>
              <a:buChar char="•"/>
            </a:pPr>
            <a:r>
              <a:rPr lang="en-US" b="0" dirty="0"/>
              <a:t>Which of these skills do you need the most support in when it comes to training your staff?</a:t>
            </a:r>
          </a:p>
          <a:p>
            <a:pPr marL="171450" indent="-171450">
              <a:buFont typeface="Arial" panose="020B0604020202020204" pitchFamily="34" charset="0"/>
              <a:buChar char="•"/>
            </a:pPr>
            <a:r>
              <a:rPr lang="en-US" b="0" dirty="0"/>
              <a:t>Which of these areas is a strength for you?</a:t>
            </a:r>
          </a:p>
          <a:p>
            <a:pPr marL="171450" indent="-171450">
              <a:buFont typeface="Arial" panose="020B0604020202020204" pitchFamily="34" charset="0"/>
              <a:buChar char="•"/>
            </a:pPr>
            <a:r>
              <a:rPr lang="en-US" b="0" dirty="0"/>
              <a:t>Which area would you like to learn more about?</a:t>
            </a:r>
          </a:p>
          <a:p>
            <a:endParaRPr lang="en-US" b="1" dirty="0"/>
          </a:p>
          <a:p>
            <a:r>
              <a:rPr lang="en-US" b="1" dirty="0"/>
              <a:t>Virtual Activity – Annotation</a:t>
            </a:r>
          </a:p>
          <a:p>
            <a:r>
              <a:rPr lang="en-US" dirty="0"/>
              <a:t>Let’s start with a bit of self-reflection. Which of these skills do you need the most support in when it comes to training your staff? Use the annotation tool to place a check, star, or other symbol next to your answer on the screen or drop us a note in the chat.</a:t>
            </a:r>
          </a:p>
          <a:p>
            <a:endParaRPr lang="en-US" dirty="0"/>
          </a:p>
          <a:p>
            <a:r>
              <a:rPr lang="en-US" b="1" dirty="0"/>
              <a:t>Debrief</a:t>
            </a:r>
          </a:p>
          <a:p>
            <a:r>
              <a:rPr lang="en-US" b="1" dirty="0"/>
              <a:t>Observe &amp; Identify Concepts</a:t>
            </a:r>
            <a:r>
              <a:rPr lang="en-US" dirty="0"/>
              <a:t> </a:t>
            </a:r>
          </a:p>
          <a:p>
            <a:r>
              <a:rPr lang="en-US" i="1" dirty="0"/>
              <a:t>Comment on responses. </a:t>
            </a:r>
            <a:r>
              <a:rPr lang="en-US" i="0" dirty="0"/>
              <a:t>How do you know what areas you are strong at and what areas you need more support in?</a:t>
            </a:r>
            <a:endParaRPr lang="en-US" dirty="0"/>
          </a:p>
          <a:p>
            <a:r>
              <a:rPr lang="en-US" b="1" dirty="0"/>
              <a:t>Apply</a:t>
            </a:r>
            <a:r>
              <a:rPr lang="en-US" dirty="0"/>
              <a:t> </a:t>
            </a:r>
          </a:p>
          <a:p>
            <a:r>
              <a:rPr lang="en-US" dirty="0"/>
              <a:t>With the skills you feel more confident in supporting and training staff, what is it that makes you feel more confident?</a:t>
            </a:r>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3</a:t>
            </a:fld>
            <a:endParaRPr lang="en-US"/>
          </a:p>
        </p:txBody>
      </p:sp>
    </p:spTree>
    <p:extLst>
      <p:ext uri="{BB962C8B-B14F-4D97-AF65-F5344CB8AC3E}">
        <p14:creationId xmlns:p14="http://schemas.microsoft.com/office/powerpoint/2010/main" val="305001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 mins</a:t>
            </a:r>
          </a:p>
          <a:p>
            <a:r>
              <a:rPr lang="en-US" dirty="0"/>
              <a:t>0:10-0:12</a:t>
            </a:r>
          </a:p>
          <a:p>
            <a:endParaRPr lang="en-US" b="1" dirty="0"/>
          </a:p>
          <a:p>
            <a:r>
              <a:rPr lang="en-US" b="1" dirty="0"/>
              <a:t>Say</a:t>
            </a:r>
          </a:p>
          <a:p>
            <a:r>
              <a:rPr lang="en-US" b="0" i="0" dirty="0"/>
              <a:t>Communication is a skill that is vital to building a strong team.  There are various forms of communication come to mind? </a:t>
            </a:r>
            <a:r>
              <a:rPr lang="en-US" b="0" i="1" dirty="0"/>
              <a:t>Comment on responses from the chat.</a:t>
            </a:r>
          </a:p>
          <a:p>
            <a:endParaRPr lang="en-US" b="0" i="1" dirty="0"/>
          </a:p>
          <a:p>
            <a:r>
              <a:rPr lang="en-US" b="0" i="1" dirty="0"/>
              <a:t>Comment on responses – add verbal, nonverbal, written, visual if not mentioned, other categories that may be mentioned are mass, group, and feedback</a:t>
            </a:r>
            <a:endParaRPr lang="en-US" b="0" i="0" dirty="0"/>
          </a:p>
          <a:p>
            <a:endParaRPr lang="en-US" b="0" i="1" dirty="0"/>
          </a:p>
          <a:p>
            <a:r>
              <a:rPr lang="en-US" b="0" i="0" dirty="0"/>
              <a:t>No matter the form, communication allows us to make sense of our interactions. It allows us to convey information and to receive it. That information can include language as well as emotion. Communication gives us access to perspectives and allow us to share ours.  </a:t>
            </a:r>
          </a:p>
          <a:p>
            <a:endParaRPr lang="en-US" b="0" i="0" dirty="0"/>
          </a:p>
          <a:p>
            <a:r>
              <a:rPr lang="en-US" b="0" i="0" dirty="0"/>
              <a:t>Good communication will allow information to transmit accurately; bad communication leads to a variety of challenges.</a:t>
            </a:r>
          </a:p>
          <a:p>
            <a:endParaRPr lang="en-US" b="0" i="0" dirty="0"/>
          </a:p>
          <a:p>
            <a:r>
              <a:rPr lang="en-US" dirty="0"/>
              <a:t>Strong communication is essential for supporting new OST staff because it ensures clear expectations, builds trust, and creates a welcoming environment. When communication is effective, new staff feel informed, valued, and confident in their roles – setting the stage for strong team collaboration and professional growth.</a:t>
            </a:r>
          </a:p>
          <a:p>
            <a:endParaRPr lang="en-US" b="0" i="0" dirty="0"/>
          </a:p>
          <a:p>
            <a:r>
              <a:rPr lang="en-US" b="0" i="0" dirty="0"/>
              <a:t>Today we will discuss seven behaviors associated with good communication and use these to set the foundation for the two other skill areas we will look at today.</a:t>
            </a:r>
          </a:p>
          <a:p>
            <a:endParaRPr lang="en-US" b="0" i="1" dirty="0"/>
          </a:p>
        </p:txBody>
      </p:sp>
      <p:sp>
        <p:nvSpPr>
          <p:cNvPr id="4" name="Slide Number Placeholder 3"/>
          <p:cNvSpPr>
            <a:spLocks noGrp="1"/>
          </p:cNvSpPr>
          <p:nvPr>
            <p:ph type="sldNum" sz="quarter" idx="5"/>
          </p:nvPr>
        </p:nvSpPr>
        <p:spPr/>
        <p:txBody>
          <a:bodyPr/>
          <a:lstStyle/>
          <a:p>
            <a:fld id="{1BFF2413-6DBD-422A-9570-774272833638}" type="slidenum">
              <a:rPr lang="en-US" smtClean="0"/>
              <a:t>4</a:t>
            </a:fld>
            <a:endParaRPr lang="en-US"/>
          </a:p>
        </p:txBody>
      </p:sp>
    </p:spTree>
    <p:extLst>
      <p:ext uri="{BB962C8B-B14F-4D97-AF65-F5344CB8AC3E}">
        <p14:creationId xmlns:p14="http://schemas.microsoft.com/office/powerpoint/2010/main" val="75227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0:12-0:13</a:t>
            </a:r>
          </a:p>
          <a:p>
            <a:endParaRPr lang="en-US" b="1" dirty="0"/>
          </a:p>
          <a:p>
            <a:r>
              <a:rPr lang="en-US" b="1" dirty="0"/>
              <a:t>Say</a:t>
            </a:r>
          </a:p>
          <a:p>
            <a:r>
              <a:rPr lang="en-US" b="0" dirty="0"/>
              <a:t>Let’s take a look at seven behaviors for good communication. They are:</a:t>
            </a:r>
          </a:p>
          <a:p>
            <a:pPr marL="228600" lvl="0" indent="-228600">
              <a:buAutoNum type="arabicPeriod"/>
            </a:pPr>
            <a:r>
              <a:rPr lang="en-US" sz="1200" kern="1200" dirty="0">
                <a:solidFill>
                  <a:schemeClr val="tx1"/>
                </a:solidFill>
                <a:effectLst/>
                <a:latin typeface="+mn-lt"/>
                <a:ea typeface="+mn-ea"/>
                <a:cs typeface="+mn-cs"/>
              </a:rPr>
              <a:t>Communicate clearly</a:t>
            </a:r>
          </a:p>
          <a:p>
            <a:pPr marL="228600" lvl="0" indent="-228600">
              <a:buAutoNum type="arabicPeriod"/>
            </a:pPr>
            <a:r>
              <a:rPr lang="en-US" sz="1200" kern="1200" dirty="0">
                <a:solidFill>
                  <a:schemeClr val="tx1"/>
                </a:solidFill>
                <a:effectLst/>
                <a:latin typeface="+mn-lt"/>
                <a:ea typeface="+mn-ea"/>
                <a:cs typeface="+mn-cs"/>
              </a:rPr>
              <a:t>Confirm understanding</a:t>
            </a:r>
          </a:p>
          <a:p>
            <a:pPr marL="228600" lvl="0" indent="-228600">
              <a:buAutoNum type="arabicPeriod"/>
            </a:pPr>
            <a:r>
              <a:rPr lang="en-US" sz="1200" kern="1200" dirty="0">
                <a:solidFill>
                  <a:schemeClr val="tx1"/>
                </a:solidFill>
                <a:effectLst/>
                <a:latin typeface="+mn-lt"/>
                <a:ea typeface="+mn-ea"/>
                <a:cs typeface="+mn-cs"/>
              </a:rPr>
              <a:t>Take turns </a:t>
            </a:r>
          </a:p>
          <a:p>
            <a:pPr marL="228600" lvl="0" indent="-228600">
              <a:buAutoNum type="arabicPeriod"/>
            </a:pPr>
            <a:r>
              <a:rPr lang="en-US" sz="1200" kern="1200" dirty="0">
                <a:solidFill>
                  <a:schemeClr val="tx1"/>
                </a:solidFill>
                <a:effectLst/>
                <a:latin typeface="+mn-lt"/>
                <a:ea typeface="+mn-ea"/>
                <a:cs typeface="+mn-cs"/>
              </a:rPr>
              <a:t>Choose delivery method</a:t>
            </a:r>
          </a:p>
          <a:p>
            <a:pPr marL="228600" lvl="0" indent="-228600">
              <a:buAutoNum type="arabicPeriod"/>
            </a:pPr>
            <a:r>
              <a:rPr lang="en-US" sz="1200" kern="1200" dirty="0">
                <a:solidFill>
                  <a:schemeClr val="tx1"/>
                </a:solidFill>
                <a:effectLst/>
                <a:latin typeface="+mn-lt"/>
                <a:ea typeface="+mn-ea"/>
                <a:cs typeface="+mn-cs"/>
              </a:rPr>
              <a:t>Actively listen</a:t>
            </a:r>
          </a:p>
          <a:p>
            <a:pPr marL="228600" lvl="0" indent="-228600">
              <a:buAutoNum type="arabicPeriod"/>
            </a:pPr>
            <a:r>
              <a:rPr lang="en-US" sz="1200" kern="1200" dirty="0">
                <a:solidFill>
                  <a:schemeClr val="tx1"/>
                </a:solidFill>
                <a:effectLst/>
                <a:latin typeface="+mn-lt"/>
                <a:ea typeface="+mn-ea"/>
                <a:cs typeface="+mn-cs"/>
              </a:rPr>
              <a:t>Demonstrate self-awareness</a:t>
            </a:r>
          </a:p>
          <a:p>
            <a:pPr marL="228600" lvl="0" indent="-228600">
              <a:buAutoNum type="arabicPeriod"/>
            </a:pPr>
            <a:r>
              <a:rPr lang="en-US" sz="1200" kern="1200" dirty="0">
                <a:solidFill>
                  <a:schemeClr val="tx1"/>
                </a:solidFill>
                <a:effectLst/>
                <a:latin typeface="+mn-lt"/>
                <a:ea typeface="+mn-ea"/>
                <a:cs typeface="+mn-cs"/>
              </a:rPr>
              <a:t>Use effective body language</a:t>
            </a:r>
          </a:p>
          <a:p>
            <a:pPr marL="228600" lvl="0" indent="-228600">
              <a:buAutoNum type="arabicPeriod"/>
            </a:pPr>
            <a:endParaRPr lang="en-US" sz="1200" b="0" i="1" kern="1200" dirty="0">
              <a:solidFill>
                <a:schemeClr val="tx1"/>
              </a:solidFill>
              <a:effectLst/>
              <a:latin typeface="+mn-lt"/>
              <a:ea typeface="+mn-ea"/>
              <a:cs typeface="+mn-cs"/>
            </a:endParaRPr>
          </a:p>
          <a:p>
            <a:pPr marL="0" lvl="0" indent="0">
              <a:buNone/>
            </a:pPr>
            <a:r>
              <a:rPr lang="en-US" sz="1200" b="0" i="0" kern="1200" dirty="0">
                <a:solidFill>
                  <a:schemeClr val="tx1"/>
                </a:solidFill>
                <a:effectLst/>
                <a:latin typeface="+mn-lt"/>
                <a:ea typeface="+mn-ea"/>
                <a:cs typeface="+mn-cs"/>
              </a:rPr>
              <a:t>We’ll take a few minutes now to break these down a little further. </a:t>
            </a:r>
            <a:endParaRPr lang="en-US" b="0" i="0" dirty="0"/>
          </a:p>
          <a:p>
            <a:endParaRPr lang="en-US" b="0" i="1" dirty="0"/>
          </a:p>
          <a:p>
            <a:r>
              <a:rPr lang="en-US" b="1" i="0" dirty="0"/>
              <a:t>Source</a:t>
            </a:r>
          </a:p>
          <a:p>
            <a:r>
              <a:rPr lang="en-US" sz="1200" b="0" i="0" kern="1200" dirty="0">
                <a:solidFill>
                  <a:schemeClr val="tx1"/>
                </a:solidFill>
                <a:effectLst/>
                <a:latin typeface="+mn-lt"/>
                <a:ea typeface="+mn-ea"/>
                <a:cs typeface="+mn-cs"/>
              </a:rPr>
              <a:t>Moore, C. (2019, May 21). </a:t>
            </a:r>
            <a:r>
              <a:rPr lang="en-US" sz="1200" b="0" i="1" kern="1200" dirty="0">
                <a:solidFill>
                  <a:schemeClr val="tx1"/>
                </a:solidFill>
                <a:effectLst/>
                <a:latin typeface="+mn-lt"/>
                <a:ea typeface="+mn-ea"/>
                <a:cs typeface="+mn-cs"/>
              </a:rPr>
              <a:t>15 Communication Exercises and Games for the Workplace</a:t>
            </a:r>
            <a:r>
              <a:rPr lang="en-US" sz="1200" b="0" i="0" kern="1200" dirty="0">
                <a:solidFill>
                  <a:schemeClr val="tx1"/>
                </a:solidFill>
                <a:effectLst/>
                <a:latin typeface="+mn-lt"/>
                <a:ea typeface="+mn-ea"/>
                <a:cs typeface="+mn-cs"/>
              </a:rPr>
              <a:t>. PositivePsychology.com. Retrieved June 20, 2025, from </a:t>
            </a:r>
            <a:r>
              <a:rPr lang="en-US" sz="1200" b="0" i="0" u="sng" strike="noStrike" kern="1200" dirty="0">
                <a:solidFill>
                  <a:schemeClr val="tx1"/>
                </a:solidFill>
                <a:effectLst/>
                <a:latin typeface="+mn-lt"/>
                <a:ea typeface="+mn-ea"/>
                <a:cs typeface="+mn-cs"/>
                <a:hlinkClick r:id="rId3"/>
              </a:rPr>
              <a:t>https://positivepsychology.com/communication-exercises-for-work/</a:t>
            </a:r>
            <a:r>
              <a:rPr lang="en-US" sz="1200" b="0" i="0" kern="1200" dirty="0">
                <a:solidFill>
                  <a:schemeClr val="tx1"/>
                </a:solidFill>
                <a:effectLst/>
                <a:latin typeface="+mn-lt"/>
                <a:ea typeface="+mn-ea"/>
                <a:cs typeface="+mn-cs"/>
              </a:rPr>
              <a:t>  </a:t>
            </a:r>
            <a:endParaRPr lang="en-US" b="1" i="0" dirty="0"/>
          </a:p>
          <a:p>
            <a:endParaRPr lang="en-US" dirty="0"/>
          </a:p>
        </p:txBody>
      </p:sp>
      <p:sp>
        <p:nvSpPr>
          <p:cNvPr id="4" name="Slide Number Placeholder 3"/>
          <p:cNvSpPr>
            <a:spLocks noGrp="1"/>
          </p:cNvSpPr>
          <p:nvPr>
            <p:ph type="sldNum" sz="quarter" idx="5"/>
          </p:nvPr>
        </p:nvSpPr>
        <p:spPr/>
        <p:txBody>
          <a:bodyPr/>
          <a:lstStyle/>
          <a:p>
            <a:fld id="{1BFF2413-6DBD-422A-9570-774272833638}" type="slidenum">
              <a:rPr lang="en-US" smtClean="0"/>
              <a:t>5</a:t>
            </a:fld>
            <a:endParaRPr lang="en-US"/>
          </a:p>
        </p:txBody>
      </p:sp>
    </p:spTree>
    <p:extLst>
      <p:ext uri="{BB962C8B-B14F-4D97-AF65-F5344CB8AC3E}">
        <p14:creationId xmlns:p14="http://schemas.microsoft.com/office/powerpoint/2010/main" val="426248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0:13-0:14</a:t>
            </a:r>
            <a:endParaRPr lang="en-US" b="1" dirty="0"/>
          </a:p>
          <a:p>
            <a:endParaRPr lang="en-US" b="1" dirty="0"/>
          </a:p>
          <a:p>
            <a:r>
              <a:rPr lang="en-US" b="1" dirty="0"/>
              <a:t>Say</a:t>
            </a:r>
          </a:p>
          <a:p>
            <a:r>
              <a:rPr lang="en-US" dirty="0"/>
              <a:t>Communicate your thoughts in a way that staff can easily understand. Ask yourself: "Can my staff understand what I'm saying without having to guess what I mean?“ You'll know your message is clear when staff don't have follow-up questions, when they ask thoughtful questions that show they're thinking deeper, and when they actually do what you've asked them to do.</a:t>
            </a:r>
          </a:p>
          <a:p>
            <a:endParaRPr lang="en-US" dirty="0"/>
          </a:p>
          <a:p>
            <a:r>
              <a:rPr lang="en-US" dirty="0"/>
              <a:t>Example: Instead of telling staff "We need to be more organized," say "I need everyone to set up their activity stations by 3:15 PM each day and have all materials ready before youth arrive. This will help us start activities on time and reduce chaos."</a:t>
            </a:r>
          </a:p>
        </p:txBody>
      </p:sp>
      <p:sp>
        <p:nvSpPr>
          <p:cNvPr id="4" name="Slide Number Placeholder 3"/>
          <p:cNvSpPr>
            <a:spLocks noGrp="1"/>
          </p:cNvSpPr>
          <p:nvPr>
            <p:ph type="sldNum" sz="quarter" idx="5"/>
          </p:nvPr>
        </p:nvSpPr>
        <p:spPr/>
        <p:txBody>
          <a:bodyPr/>
          <a:lstStyle/>
          <a:p>
            <a:fld id="{1BFF2413-6DBD-422A-9570-774272833638}" type="slidenum">
              <a:rPr lang="en-US" smtClean="0"/>
              <a:t>6</a:t>
            </a:fld>
            <a:endParaRPr lang="en-US"/>
          </a:p>
        </p:txBody>
      </p:sp>
    </p:spTree>
    <p:extLst>
      <p:ext uri="{BB962C8B-B14F-4D97-AF65-F5344CB8AC3E}">
        <p14:creationId xmlns:p14="http://schemas.microsoft.com/office/powerpoint/2010/main" val="108085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0:14-0:15</a:t>
            </a:r>
            <a:endParaRPr lang="en-US" b="1" dirty="0"/>
          </a:p>
          <a:p>
            <a:endParaRPr lang="en-US" b="1" dirty="0"/>
          </a:p>
          <a:p>
            <a:r>
              <a:rPr lang="en-US" b="1" dirty="0"/>
              <a:t>Say</a:t>
            </a:r>
          </a:p>
          <a:p>
            <a:r>
              <a:rPr lang="en-US" dirty="0"/>
              <a:t>Confirm that your staff understand what you said. Ask yourself: "Do my staff actually know what I meant to tell them?“ Get feedback from your team by asking them to repeat back what you said, summarize the main points, tell you if they agree or disagree, share their thoughts, or explain their reasoning.</a:t>
            </a:r>
          </a:p>
          <a:p>
            <a:endParaRPr lang="en-US" dirty="0"/>
          </a:p>
          <a:p>
            <a:r>
              <a:rPr lang="en-US" dirty="0"/>
              <a:t>Example: After explaining the new behavior management system, ask: "Can you tell me the three steps you'll take when a child isn't following directions?" or "What will you do if the positive reinforcement isn't working with a particular youth?"</a:t>
            </a:r>
          </a:p>
        </p:txBody>
      </p:sp>
      <p:sp>
        <p:nvSpPr>
          <p:cNvPr id="4" name="Slide Number Placeholder 3"/>
          <p:cNvSpPr>
            <a:spLocks noGrp="1"/>
          </p:cNvSpPr>
          <p:nvPr>
            <p:ph type="sldNum" sz="quarter" idx="5"/>
          </p:nvPr>
        </p:nvSpPr>
        <p:spPr/>
        <p:txBody>
          <a:bodyPr/>
          <a:lstStyle/>
          <a:p>
            <a:fld id="{1BFF2413-6DBD-422A-9570-774272833638}" type="slidenum">
              <a:rPr lang="en-US" smtClean="0"/>
              <a:t>7</a:t>
            </a:fld>
            <a:endParaRPr lang="en-US"/>
          </a:p>
        </p:txBody>
      </p:sp>
    </p:spTree>
    <p:extLst>
      <p:ext uri="{BB962C8B-B14F-4D97-AF65-F5344CB8AC3E}">
        <p14:creationId xmlns:p14="http://schemas.microsoft.com/office/powerpoint/2010/main" val="199252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0:15-0:16</a:t>
            </a:r>
          </a:p>
          <a:p>
            <a:endParaRPr lang="en-US" b="1" dirty="0"/>
          </a:p>
          <a:p>
            <a:r>
              <a:rPr lang="en-US" b="1" dirty="0"/>
              <a:t>Say</a:t>
            </a:r>
          </a:p>
          <a:p>
            <a:r>
              <a:rPr lang="en-US" dirty="0"/>
              <a:t>Make space for others to contribute to the conversation instead of doing all the talking. This means not cutting people off, wrapping up your thoughts so others can speak, and directly asking others to share their ideas.</a:t>
            </a:r>
          </a:p>
          <a:p>
            <a:endParaRPr lang="en-US" dirty="0"/>
          </a:p>
          <a:p>
            <a:r>
              <a:rPr lang="en-US" dirty="0"/>
              <a:t>Example: During a weekly team meeting, after presenting the new safety protocols, pause and say: "I've shared a lot of information. What are your thoughts on these changes?" Then wait for each staff member to respond before moving to the next topic.</a:t>
            </a:r>
          </a:p>
        </p:txBody>
      </p:sp>
      <p:sp>
        <p:nvSpPr>
          <p:cNvPr id="4" name="Slide Number Placeholder 3"/>
          <p:cNvSpPr>
            <a:spLocks noGrp="1"/>
          </p:cNvSpPr>
          <p:nvPr>
            <p:ph type="sldNum" sz="quarter" idx="5"/>
          </p:nvPr>
        </p:nvSpPr>
        <p:spPr/>
        <p:txBody>
          <a:bodyPr/>
          <a:lstStyle/>
          <a:p>
            <a:fld id="{1BFF2413-6DBD-422A-9570-774272833638}" type="slidenum">
              <a:rPr lang="en-US" smtClean="0"/>
              <a:t>8</a:t>
            </a:fld>
            <a:endParaRPr lang="en-US"/>
          </a:p>
        </p:txBody>
      </p:sp>
    </p:spTree>
    <p:extLst>
      <p:ext uri="{BB962C8B-B14F-4D97-AF65-F5344CB8AC3E}">
        <p14:creationId xmlns:p14="http://schemas.microsoft.com/office/powerpoint/2010/main" val="644092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 mins</a:t>
            </a:r>
          </a:p>
          <a:p>
            <a:r>
              <a:rPr lang="en-US" dirty="0"/>
              <a:t>0:16-0:17</a:t>
            </a:r>
          </a:p>
          <a:p>
            <a:endParaRPr lang="en-US" b="1" dirty="0"/>
          </a:p>
          <a:p>
            <a:r>
              <a:rPr lang="en-US" b="1" dirty="0"/>
              <a:t>Say</a:t>
            </a:r>
          </a:p>
          <a:p>
            <a:r>
              <a:rPr lang="en-US" dirty="0"/>
              <a:t>Think about how complicated, urgent, or sensitive your message is, and consider your relationship with the staff before deciding whether to talk in person, call, text, or email. Send emails when you need a record of what was said, share emotional news face-to-face, and call when something is time-sensitive and needs immediate attention. Ask yourself “What is the most effective way to get my message out?”</a:t>
            </a:r>
          </a:p>
          <a:p>
            <a:endParaRPr lang="en-US" dirty="0"/>
          </a:p>
          <a:p>
            <a:r>
              <a:rPr lang="en-US" dirty="0"/>
              <a:t>Example: Send a text to remind staff about tomorrow's early dismissal, email the monthly activity calendar for documentation, but have a face-to-face conversation with a staff member who needs coaching on classroom management techniques.</a:t>
            </a:r>
          </a:p>
        </p:txBody>
      </p:sp>
      <p:sp>
        <p:nvSpPr>
          <p:cNvPr id="4" name="Slide Number Placeholder 3"/>
          <p:cNvSpPr>
            <a:spLocks noGrp="1"/>
          </p:cNvSpPr>
          <p:nvPr>
            <p:ph type="sldNum" sz="quarter" idx="5"/>
          </p:nvPr>
        </p:nvSpPr>
        <p:spPr/>
        <p:txBody>
          <a:bodyPr/>
          <a:lstStyle/>
          <a:p>
            <a:fld id="{1BFF2413-6DBD-422A-9570-774272833638}" type="slidenum">
              <a:rPr lang="en-US" smtClean="0"/>
              <a:t>9</a:t>
            </a:fld>
            <a:endParaRPr lang="en-US"/>
          </a:p>
        </p:txBody>
      </p:sp>
    </p:spTree>
    <p:extLst>
      <p:ext uri="{BB962C8B-B14F-4D97-AF65-F5344CB8AC3E}">
        <p14:creationId xmlns:p14="http://schemas.microsoft.com/office/powerpoint/2010/main" val="470857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7" name="Group 6"/>
          <p:cNvGrpSpPr/>
          <p:nvPr/>
        </p:nvGrpSpPr>
        <p:grpSpPr>
          <a:xfrm>
            <a:off x="-12188" y="1"/>
            <a:ext cx="12216278" cy="6881913"/>
            <a:chOff x="-12188" y="1"/>
            <a:chExt cx="12216278" cy="6881913"/>
          </a:xfrm>
        </p:grpSpPr>
        <p:sp>
          <p:nvSpPr>
            <p:cNvPr id="24" name="Rectangle 23"/>
            <p:cNvSpPr/>
            <p:nvPr/>
          </p:nvSpPr>
          <p:spPr>
            <a:xfrm rot="5400000">
              <a:off x="4584645" y="-771607"/>
              <a:ext cx="3007349" cy="1220100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tx2">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rot="5400000">
              <a:off x="4813810" y="-508366"/>
              <a:ext cx="2588558" cy="12192002"/>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rot="5400000">
              <a:off x="4460073" y="-873925"/>
              <a:ext cx="3259667" cy="1220419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4670423" y="-664065"/>
              <a:ext cx="2854326" cy="12188828"/>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449365" y="120188"/>
              <a:ext cx="1290094"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464994" y="148990"/>
              <a:ext cx="1249825" cy="12204185"/>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127520" y="-185305"/>
              <a:ext cx="1921592" cy="12201007"/>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57349" y="-2404144"/>
              <a:ext cx="842596" cy="5650885"/>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04851" y="1270838"/>
            <a:ext cx="7766936" cy="1646302"/>
          </a:xfrm>
        </p:spPr>
        <p:txBody>
          <a:bodyPr anchor="b">
            <a:noAutofit/>
          </a:bodyPr>
          <a:lstStyle>
            <a:lvl1pPr algn="r">
              <a:defRPr sz="5400">
                <a:solidFill>
                  <a:schemeClr val="tx2"/>
                </a:solidFill>
                <a:latin typeface="Oswald" panose="00000500000000000000" pitchFamily="2" charset="0"/>
              </a:defRPr>
            </a:lvl1pPr>
          </a:lstStyle>
          <a:p>
            <a:r>
              <a:rPr lang="en-US"/>
              <a:t>Click to edit Master title style</a:t>
            </a:r>
          </a:p>
        </p:txBody>
      </p:sp>
      <p:sp>
        <p:nvSpPr>
          <p:cNvPr id="3" name="Subtitle 2"/>
          <p:cNvSpPr>
            <a:spLocks noGrp="1"/>
          </p:cNvSpPr>
          <p:nvPr>
            <p:ph type="subTitle" idx="1"/>
          </p:nvPr>
        </p:nvSpPr>
        <p:spPr>
          <a:xfrm>
            <a:off x="2204851" y="3021750"/>
            <a:ext cx="7766936" cy="1096899"/>
          </a:xfrm>
        </p:spPr>
        <p:txBody>
          <a:bodyPr anchor="t">
            <a:normAutofit/>
          </a:bodyPr>
          <a:lstStyle>
            <a:lvl1pPr marL="0" indent="0" algn="r">
              <a:buNone/>
              <a:defRPr sz="3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descr="A black background with blue text&#10;&#10;AI-generated content may be incorrect.">
            <a:extLst>
              <a:ext uri="{FF2B5EF4-FFF2-40B4-BE49-F238E27FC236}">
                <a16:creationId xmlns:a16="http://schemas.microsoft.com/office/drawing/2014/main" id="{50BE7915-358B-BDE4-5FC5-BCA20837CEF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13" name="Text Placeholder 11">
            <a:extLst>
              <a:ext uri="{FF2B5EF4-FFF2-40B4-BE49-F238E27FC236}">
                <a16:creationId xmlns:a16="http://schemas.microsoft.com/office/drawing/2014/main" id="{B41F37D7-40F8-A1BD-359A-92B4EA3D8FEA}"/>
              </a:ext>
            </a:extLst>
          </p:cNvPr>
          <p:cNvSpPr>
            <a:spLocks noGrp="1" noRot="1" noMove="1" noResize="1" noEditPoints="1" noAdjustHandles="1" noChangeArrowheads="1" noChangeShapeType="1"/>
          </p:cNvSpPr>
          <p:nvPr>
            <p:ph type="body" sz="quarter" idx="10"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Tree>
    <p:extLst>
      <p:ext uri="{BB962C8B-B14F-4D97-AF65-F5344CB8AC3E}">
        <p14:creationId xmlns:p14="http://schemas.microsoft.com/office/powerpoint/2010/main" val="22426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35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786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6229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7091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6218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470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20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1292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08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26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er Slide">
    <p:spTree>
      <p:nvGrpSpPr>
        <p:cNvPr id="1" name=""/>
        <p:cNvGrpSpPr/>
        <p:nvPr/>
      </p:nvGrpSpPr>
      <p:grpSpPr>
        <a:xfrm>
          <a:off x="0" y="0"/>
          <a:ext cx="0" cy="0"/>
          <a:chOff x="0" y="0"/>
          <a:chExt cx="0" cy="0"/>
        </a:xfrm>
      </p:grpSpPr>
      <p:grpSp>
        <p:nvGrpSpPr>
          <p:cNvPr id="7" name="Group 6"/>
          <p:cNvGrpSpPr/>
          <p:nvPr/>
        </p:nvGrpSpPr>
        <p:grpSpPr>
          <a:xfrm>
            <a:off x="-4" y="-11706"/>
            <a:ext cx="12204093" cy="6887700"/>
            <a:chOff x="-4" y="-11706"/>
            <a:chExt cx="12204093" cy="6887700"/>
          </a:xfrm>
        </p:grpSpPr>
        <p:sp>
          <p:nvSpPr>
            <p:cNvPr id="27" name="Isosceles Triangle 26"/>
            <p:cNvSpPr/>
            <p:nvPr/>
          </p:nvSpPr>
          <p:spPr>
            <a:xfrm rot="5400000">
              <a:off x="5435601" y="101602"/>
              <a:ext cx="1320800" cy="12192002"/>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rot="5400000">
              <a:off x="5450950" y="119638"/>
              <a:ext cx="1290095" cy="12185652"/>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4">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rot="5400000">
              <a:off x="5635155" y="305978"/>
              <a:ext cx="918512" cy="12188829"/>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rot="5400000">
              <a:off x="5636742" y="323914"/>
              <a:ext cx="918511" cy="121856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rot="5400000">
              <a:off x="5789610" y="458787"/>
              <a:ext cx="609599" cy="12188825"/>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6200000">
              <a:off x="8949714" y="-2423485"/>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8" name="Title 1">
            <a:extLst>
              <a:ext uri="{FF2B5EF4-FFF2-40B4-BE49-F238E27FC236}">
                <a16:creationId xmlns:a16="http://schemas.microsoft.com/office/drawing/2014/main" id="{4822248D-6C0C-99B9-C5A4-BA48CC8A29F8}"/>
              </a:ext>
            </a:extLst>
          </p:cNvPr>
          <p:cNvSpPr>
            <a:spLocks noGrp="1" noRot="1" noMove="1" noResize="1" noEditPoints="1" noAdjustHandles="1" noChangeArrowheads="1" noChangeShapeType="1"/>
          </p:cNvSpPr>
          <p:nvPr>
            <p:ph type="title" hasCustomPrompt="1"/>
          </p:nvPr>
        </p:nvSpPr>
        <p:spPr>
          <a:xfrm>
            <a:off x="677334" y="609600"/>
            <a:ext cx="8596668" cy="1320800"/>
          </a:xfrm>
        </p:spPr>
        <p:txBody>
          <a:bodyPr/>
          <a:lstStyle>
            <a:lvl1pPr>
              <a:defRPr/>
            </a:lvl1pPr>
          </a:lstStyle>
          <a:p>
            <a:r>
              <a:rPr lang="en-US"/>
              <a:t>Presenters</a:t>
            </a:r>
          </a:p>
        </p:txBody>
      </p:sp>
      <p:sp>
        <p:nvSpPr>
          <p:cNvPr id="11" name="Content Placeholder 3">
            <a:extLst>
              <a:ext uri="{FF2B5EF4-FFF2-40B4-BE49-F238E27FC236}">
                <a16:creationId xmlns:a16="http://schemas.microsoft.com/office/drawing/2014/main" id="{7360D178-3889-BD98-A759-BC0EBB27EE59}"/>
              </a:ext>
            </a:extLst>
          </p:cNvPr>
          <p:cNvSpPr>
            <a:spLocks noGrp="1"/>
          </p:cNvSpPr>
          <p:nvPr>
            <p:ph sz="half" idx="10"/>
          </p:nvPr>
        </p:nvSpPr>
        <p:spPr>
          <a:xfrm>
            <a:off x="2665194" y="2046240"/>
            <a:ext cx="2532801" cy="2525931"/>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0C2230A0-7E05-4FFF-B5FC-8D5255B071B5}"/>
              </a:ext>
            </a:extLst>
          </p:cNvPr>
          <p:cNvSpPr>
            <a:spLocks noGrp="1"/>
          </p:cNvSpPr>
          <p:nvPr>
            <p:ph sz="half" idx="11"/>
          </p:nvPr>
        </p:nvSpPr>
        <p:spPr>
          <a:xfrm>
            <a:off x="6741201" y="2046240"/>
            <a:ext cx="2532801" cy="2525931"/>
          </a:xfrm>
        </p:spPr>
        <p:txBody>
          <a:bodyPr/>
          <a:lstStyle>
            <a:lvl1pPr marL="0" indent="0">
              <a:buNone/>
              <a:defRPr/>
            </a:lvl1pPr>
          </a:lstStyle>
          <a:p>
            <a:pPr lvl="0"/>
            <a:endParaRPr lang="en-US"/>
          </a:p>
        </p:txBody>
      </p:sp>
      <p:pic>
        <p:nvPicPr>
          <p:cNvPr id="2" name="Picture 1" descr="A black background with blue text&#10;&#10;AI-generated content may be incorrect.">
            <a:extLst>
              <a:ext uri="{FF2B5EF4-FFF2-40B4-BE49-F238E27FC236}">
                <a16:creationId xmlns:a16="http://schemas.microsoft.com/office/drawing/2014/main" id="{31681FAC-A8A4-CED1-2363-B10C1E45B6E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6" name="Text Placeholder 11">
            <a:extLst>
              <a:ext uri="{FF2B5EF4-FFF2-40B4-BE49-F238E27FC236}">
                <a16:creationId xmlns:a16="http://schemas.microsoft.com/office/drawing/2014/main" id="{3F8D4852-F17C-FC3C-11E6-EF0A4E1029D0}"/>
              </a:ext>
            </a:extLst>
          </p:cNvPr>
          <p:cNvSpPr>
            <a:spLocks noGrp="1" noRot="1" noMove="1" noResize="1" noEditPoints="1" noAdjustHandles="1" noChangeArrowheads="1" noChangeShapeType="1"/>
          </p:cNvSpPr>
          <p:nvPr>
            <p:ph type="body" sz="quarter" idx="12" hasCustomPrompt="1"/>
          </p:nvPr>
        </p:nvSpPr>
        <p:spPr>
          <a:xfrm>
            <a:off x="10287000" y="6184900"/>
            <a:ext cx="1119188" cy="256721"/>
          </a:xfrm>
        </p:spPr>
        <p:txBody>
          <a:bodyPr>
            <a:noAutofit/>
          </a:bodyPr>
          <a:lstStyle>
            <a:lvl1pPr marL="0" indent="0">
              <a:buNone/>
              <a:defRPr sz="1200" b="1"/>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Presented by</a:t>
            </a:r>
          </a:p>
        </p:txBody>
      </p:sp>
      <p:sp>
        <p:nvSpPr>
          <p:cNvPr id="10" name="Text Placeholder 9">
            <a:extLst>
              <a:ext uri="{FF2B5EF4-FFF2-40B4-BE49-F238E27FC236}">
                <a16:creationId xmlns:a16="http://schemas.microsoft.com/office/drawing/2014/main" id="{2F4EA01B-CE94-5EBA-6198-633DACCB69FE}"/>
              </a:ext>
            </a:extLst>
          </p:cNvPr>
          <p:cNvSpPr>
            <a:spLocks noGrp="1"/>
          </p:cNvSpPr>
          <p:nvPr>
            <p:ph type="body" sz="quarter" idx="13" hasCustomPrompt="1"/>
          </p:nvPr>
        </p:nvSpPr>
        <p:spPr>
          <a:xfrm>
            <a:off x="2665193"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
        <p:nvSpPr>
          <p:cNvPr id="15" name="Text Placeholder 9">
            <a:extLst>
              <a:ext uri="{FF2B5EF4-FFF2-40B4-BE49-F238E27FC236}">
                <a16:creationId xmlns:a16="http://schemas.microsoft.com/office/drawing/2014/main" id="{EEB8FD29-C284-1661-5D75-2FBC3EA220A1}"/>
              </a:ext>
            </a:extLst>
          </p:cNvPr>
          <p:cNvSpPr>
            <a:spLocks noGrp="1"/>
          </p:cNvSpPr>
          <p:nvPr>
            <p:ph type="body" sz="quarter" idx="14" hasCustomPrompt="1"/>
          </p:nvPr>
        </p:nvSpPr>
        <p:spPr>
          <a:xfrm>
            <a:off x="6741200" y="4691063"/>
            <a:ext cx="2532801" cy="914400"/>
          </a:xfrm>
        </p:spPr>
        <p:txBody>
          <a:bodyPr>
            <a:noAutofit/>
          </a:bodyPr>
          <a:lstStyle>
            <a:lvl1pPr marL="0" indent="0">
              <a:buNone/>
              <a:defRPr sz="28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Name</a:t>
            </a:r>
            <a:br>
              <a:rPr lang="en-US"/>
            </a:br>
            <a:r>
              <a:rPr lang="en-US"/>
              <a:t>Title</a:t>
            </a:r>
          </a:p>
        </p:txBody>
      </p:sp>
    </p:spTree>
    <p:extLst>
      <p:ext uri="{BB962C8B-B14F-4D97-AF65-F5344CB8AC3E}">
        <p14:creationId xmlns:p14="http://schemas.microsoft.com/office/powerpoint/2010/main" val="356482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117565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203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2245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3109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06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32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18757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73423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2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4966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3200" b="1">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008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0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53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93883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533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78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4197472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239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2488833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9923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chemeClr val="tx2"/>
                </a:solidFill>
                <a:latin typeface="Oswald" panose="00000500000000000000" pitchFamily="2"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18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0509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97666" y="468284"/>
            <a:ext cx="8596668" cy="1320800"/>
          </a:xfrm>
        </p:spPr>
        <p:txBody>
          <a:bodyPr/>
          <a:lstStyle/>
          <a:p>
            <a:r>
              <a:rPr lang="en-US"/>
              <a:t>Click to edit Master title style</a:t>
            </a:r>
          </a:p>
        </p:txBody>
      </p:sp>
      <p:sp>
        <p:nvSpPr>
          <p:cNvPr id="3" name="Content Placeholder 2"/>
          <p:cNvSpPr>
            <a:spLocks noGrp="1"/>
          </p:cNvSpPr>
          <p:nvPr>
            <p:ph sz="half" idx="1"/>
          </p:nvPr>
        </p:nvSpPr>
        <p:spPr>
          <a:xfrm>
            <a:off x="1797666" y="2019273"/>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2" y="2019273"/>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19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normAutofit/>
          </a:bodyPr>
          <a:lstStyle>
            <a:lvl1pPr marL="0" indent="0" algn="l">
              <a:buNone/>
              <a:defRPr sz="3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8097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11966" y="548252"/>
            <a:ext cx="8596668"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910377" y="2099635"/>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10377" y="2675897"/>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3015" y="2099635"/>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3016" y="2675897"/>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245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43225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900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6473742"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41986596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869" y="4823547"/>
            <a:ext cx="8596667" cy="566738"/>
          </a:xfrm>
        </p:spPr>
        <p:txBody>
          <a:bodyPr anchor="b">
            <a:noAutofit/>
          </a:bodyPr>
          <a:lstStyle>
            <a:lvl1pPr algn="l">
              <a:defRPr sz="4000" b="0"/>
            </a:lvl1pPr>
          </a:lstStyle>
          <a:p>
            <a:r>
              <a:rPr lang="en-US"/>
              <a:t>Click to edit Master title style</a:t>
            </a:r>
          </a:p>
        </p:txBody>
      </p:sp>
      <p:sp>
        <p:nvSpPr>
          <p:cNvPr id="3" name="Picture Placeholder 2"/>
          <p:cNvSpPr>
            <a:spLocks noGrp="1" noChangeAspect="1"/>
          </p:cNvSpPr>
          <p:nvPr>
            <p:ph type="pic" idx="1"/>
          </p:nvPr>
        </p:nvSpPr>
        <p:spPr>
          <a:xfrm>
            <a:off x="1940869" y="632547"/>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940869" y="5390285"/>
            <a:ext cx="8596667" cy="674024"/>
          </a:xfrm>
        </p:spPr>
        <p:txBody>
          <a:bodyPr>
            <a:normAutofit/>
          </a:bodyPr>
          <a:lstStyle>
            <a:lvl1pPr marL="0" indent="0">
              <a:buNone/>
              <a:defRPr sz="32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80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79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39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Tree>
    <p:extLst>
      <p:ext uri="{BB962C8B-B14F-4D97-AF65-F5344CB8AC3E}">
        <p14:creationId xmlns:p14="http://schemas.microsoft.com/office/powerpoint/2010/main" val="387533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433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Autofit/>
          </a:bodyPr>
          <a:lstStyle>
            <a:lvl1pPr>
              <a:defRPr sz="4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32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Tree>
    <p:extLst>
      <p:ext uri="{BB962C8B-B14F-4D97-AF65-F5344CB8AC3E}">
        <p14:creationId xmlns:p14="http://schemas.microsoft.com/office/powerpoint/2010/main" val="104553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8467"/>
              <a:ext cx="969088"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7">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a:extLst>
              <a:ext uri="{FF2B5EF4-FFF2-40B4-BE49-F238E27FC236}">
                <a16:creationId xmlns:a16="http://schemas.microsoft.com/office/drawing/2014/main" id="{7B2F0A30-0D9C-D52A-DD40-FB58B503A583}"/>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5962467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sp>
          <p:nvSpPr>
            <p:cNvPr id="22" name="Rectangle 23"/>
            <p:cNvSpPr/>
            <p:nvPr/>
          </p:nvSpPr>
          <p:spPr>
            <a:xfrm>
              <a:off x="10136097" y="-8467"/>
              <a:ext cx="2052728"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10371666" y="-8467"/>
              <a:ext cx="1820334"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9274002" y="3048000"/>
              <a:ext cx="2917998"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10232966" y="0"/>
              <a:ext cx="1955859" cy="68580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1219736" y="0"/>
              <a:ext cx="969088" cy="685800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rgbClr val="B98EBF">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A black background with blue text&#10;&#10;AI-generated content may be incorrect.">
            <a:extLst>
              <a:ext uri="{FF2B5EF4-FFF2-40B4-BE49-F238E27FC236}">
                <a16:creationId xmlns:a16="http://schemas.microsoft.com/office/drawing/2014/main" id="{C4E26D80-673B-7DBF-DF11-8A9EB805C4DC}"/>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rcRect b="10344"/>
          <a:stretch/>
        </p:blipFill>
        <p:spPr>
          <a:xfrm>
            <a:off x="9956477" y="6041363"/>
            <a:ext cx="2205512" cy="654010"/>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2426D0B6-70A0-C03D-4F0A-4FADAC966286}"/>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4093784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3179" y="-8467"/>
            <a:ext cx="12195180" cy="6875616"/>
            <a:chOff x="-3179" y="-8467"/>
            <a:chExt cx="12195180" cy="6875616"/>
          </a:xfrm>
        </p:grpSpPr>
        <p:sp>
          <p:nvSpPr>
            <p:cNvPr id="22" name="Rectangle 23"/>
            <p:cNvSpPr/>
            <p:nvPr/>
          </p:nvSpPr>
          <p:spPr>
            <a:xfrm rot="5400000">
              <a:off x="5696323" y="341861"/>
              <a:ext cx="796176" cy="1219517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6091" y="331632"/>
              <a:ext cx="816638" cy="12195178"/>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B98EBF">
                <a:alpha val="20000"/>
              </a:srgb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26568"/>
              <a:ext cx="816638" cy="8246226"/>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549" y="313755"/>
              <a:ext cx="904548" cy="12192004"/>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6314" y="468412"/>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2115" y="4187264"/>
              <a:ext cx="1131364" cy="4228406"/>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8033" y="-12065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9791"/>
          <a:stretch/>
        </p:blipFill>
        <p:spPr>
          <a:xfrm>
            <a:off x="9909398" y="6104834"/>
            <a:ext cx="2205512" cy="658044"/>
          </a:xfrm>
          <a:prstGeom prst="rect">
            <a:avLst/>
          </a:prstGeom>
        </p:spPr>
      </p:pic>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5" name="Text Placeholder 11">
            <a:extLst>
              <a:ext uri="{FF2B5EF4-FFF2-40B4-BE49-F238E27FC236}">
                <a16:creationId xmlns:a16="http://schemas.microsoft.com/office/drawing/2014/main" id="{08DC2859-F5FE-17E3-6966-6CA899F6CAAC}"/>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387677704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p:nvGrpSpPr>
        <p:grpSpPr>
          <a:xfrm>
            <a:off x="0" y="0"/>
            <a:ext cx="12192003" cy="6854901"/>
            <a:chOff x="-4084" y="44904"/>
            <a:chExt cx="12192003" cy="6854901"/>
          </a:xfrm>
        </p:grpSpPr>
        <p:sp>
          <p:nvSpPr>
            <p:cNvPr id="22" name="Rectangle 23"/>
            <p:cNvSpPr/>
            <p:nvPr/>
          </p:nvSpPr>
          <p:spPr>
            <a:xfrm rot="5400000">
              <a:off x="5692240" y="345945"/>
              <a:ext cx="796176" cy="1218701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rot="5400000">
              <a:off x="5684049" y="386739"/>
              <a:ext cx="816638" cy="12191095"/>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rot="5400000">
              <a:off x="3714793" y="2367388"/>
              <a:ext cx="816638" cy="8246226"/>
            </a:xfrm>
            <a:prstGeom prst="triangle">
              <a:avLst>
                <a:gd name="adj" fmla="val 100000"/>
              </a:avLst>
            </a:prstGeom>
            <a:solidFill>
              <a:schemeClr val="tx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rot="5400000">
              <a:off x="5640094" y="346865"/>
              <a:ext cx="904548" cy="12191095"/>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tx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rot="5400000" flipV="1">
              <a:off x="5792232" y="501068"/>
              <a:ext cx="599371" cy="12192003"/>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B98EBF">
                <a:alpha val="64706"/>
              </a:srgb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rot="5400000" flipV="1">
              <a:off x="9510073" y="4221962"/>
              <a:ext cx="1131364" cy="4224322"/>
            </a:xfrm>
            <a:prstGeom prst="triangle">
              <a:avLst>
                <a:gd name="adj" fmla="val 100000"/>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5400000">
              <a:off x="1193950" y="-1153129"/>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pic>
        <p:nvPicPr>
          <p:cNvPr id="10" name="Picture 9" descr="A black background with blue text&#10;&#10;AI-generated content may be incorrect.">
            <a:extLst>
              <a:ext uri="{FF2B5EF4-FFF2-40B4-BE49-F238E27FC236}">
                <a16:creationId xmlns:a16="http://schemas.microsoft.com/office/drawing/2014/main" id="{31F374ED-DB86-7C6D-28F8-722F0C10052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b="10633"/>
          <a:stretch/>
        </p:blipFill>
        <p:spPr>
          <a:xfrm>
            <a:off x="9933333" y="6068592"/>
            <a:ext cx="2205512" cy="651907"/>
          </a:xfrm>
          <a:prstGeom prst="rect">
            <a:avLst/>
          </a:prstGeom>
        </p:spPr>
      </p:pic>
      <p:sp>
        <p:nvSpPr>
          <p:cNvPr id="5" name="Text Placeholder 11">
            <a:extLst>
              <a:ext uri="{FF2B5EF4-FFF2-40B4-BE49-F238E27FC236}">
                <a16:creationId xmlns:a16="http://schemas.microsoft.com/office/drawing/2014/main" id="{536E47E0-C3DA-75DB-E5B9-45EE846648CE}"/>
              </a:ext>
            </a:extLst>
          </p:cNvPr>
          <p:cNvSpPr txBox="1">
            <a:spLocks noGrp="1" noRot="1" noMove="1" noResize="1" noEditPoints="1" noAdjustHandles="1" noChangeArrowheads="1" noChangeShapeType="1"/>
          </p:cNvSpPr>
          <p:nvPr userDrawn="1"/>
        </p:nvSpPr>
        <p:spPr>
          <a:xfrm>
            <a:off x="10287000" y="6184900"/>
            <a:ext cx="1119188" cy="256721"/>
          </a:xfrm>
          <a:prstGeom prst="rect">
            <a:avLst/>
          </a:prstGeom>
        </p:spPr>
        <p:txBody>
          <a:bodyPr>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200" b="1" kern="1200">
                <a:solidFill>
                  <a:schemeClr val="tx1"/>
                </a:solidFill>
                <a:latin typeface="Open Sans Light" pitchFamily="2" charset="0"/>
                <a:ea typeface="Open Sans Light" pitchFamily="2" charset="0"/>
                <a:cs typeface="Open Sans Light" pitchFamily="2" charset="0"/>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2pPr>
            <a:lvl3pPr marL="9144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3pPr>
            <a:lvl4pPr marL="13716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4pPr>
            <a:lvl5pPr marL="1828800" indent="0" algn="l" defTabSz="457200" rtl="0" eaLnBrk="1" latinLnBrk="0" hangingPunct="1">
              <a:spcBef>
                <a:spcPts val="1000"/>
              </a:spcBef>
              <a:spcAft>
                <a:spcPts val="0"/>
              </a:spcAft>
              <a:buClr>
                <a:schemeClr val="accent1"/>
              </a:buClr>
              <a:buSzPct val="80000"/>
              <a:buFont typeface="Wingdings 3" charset="2"/>
              <a:buNone/>
              <a:defRPr sz="12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Presented by</a:t>
            </a:r>
          </a:p>
        </p:txBody>
      </p:sp>
    </p:spTree>
    <p:extLst>
      <p:ext uri="{BB962C8B-B14F-4D97-AF65-F5344CB8AC3E}">
        <p14:creationId xmlns:p14="http://schemas.microsoft.com/office/powerpoint/2010/main" val="16217003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p:txStyles>
    <p:titleStyle>
      <a:lvl1pPr algn="l" defTabSz="457200" rtl="0" eaLnBrk="1" latinLnBrk="0" hangingPunct="1">
        <a:spcBef>
          <a:spcPct val="0"/>
        </a:spcBef>
        <a:buNone/>
        <a:defRPr sz="4000" b="1" kern="1200">
          <a:solidFill>
            <a:schemeClr val="tx2"/>
          </a:solidFill>
          <a:latin typeface="Oswald" panose="00000500000000000000"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6.jp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37D6-CBB5-1A2D-4D0C-4A276C513AEF}"/>
              </a:ext>
            </a:extLst>
          </p:cNvPr>
          <p:cNvSpPr>
            <a:spLocks noGrp="1"/>
          </p:cNvSpPr>
          <p:nvPr>
            <p:ph type="ctrTitle"/>
          </p:nvPr>
        </p:nvSpPr>
        <p:spPr/>
        <p:txBody>
          <a:bodyPr/>
          <a:lstStyle/>
          <a:p>
            <a:r>
              <a:rPr lang="en-US"/>
              <a:t>Trainer Action Pack</a:t>
            </a:r>
          </a:p>
        </p:txBody>
      </p:sp>
      <p:sp>
        <p:nvSpPr>
          <p:cNvPr id="3" name="Subtitle 2">
            <a:extLst>
              <a:ext uri="{FF2B5EF4-FFF2-40B4-BE49-F238E27FC236}">
                <a16:creationId xmlns:a16="http://schemas.microsoft.com/office/drawing/2014/main" id="{5DA5D1F3-2F06-0B86-14AE-A405CC081936}"/>
              </a:ext>
            </a:extLst>
          </p:cNvPr>
          <p:cNvSpPr>
            <a:spLocks noGrp="1"/>
          </p:cNvSpPr>
          <p:nvPr>
            <p:ph type="subTitle" idx="1"/>
          </p:nvPr>
        </p:nvSpPr>
        <p:spPr/>
        <p:txBody>
          <a:bodyPr/>
          <a:lstStyle/>
          <a:p>
            <a:r>
              <a:rPr lang="en-US"/>
              <a:t>A Guide to the Session</a:t>
            </a:r>
          </a:p>
        </p:txBody>
      </p:sp>
      <p:sp>
        <p:nvSpPr>
          <p:cNvPr id="4" name="Text Placeholder 3">
            <a:extLst>
              <a:ext uri="{FF2B5EF4-FFF2-40B4-BE49-F238E27FC236}">
                <a16:creationId xmlns:a16="http://schemas.microsoft.com/office/drawing/2014/main" id="{F79BE0D0-547F-BF05-4710-A4C8325601F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4570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B2613-A246-B185-EB0C-1B86CBD76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A0BF2-B030-FA99-80E6-4DE4EA4E1D78}"/>
              </a:ext>
            </a:extLst>
          </p:cNvPr>
          <p:cNvSpPr>
            <a:spLocks noGrp="1"/>
          </p:cNvSpPr>
          <p:nvPr>
            <p:ph type="title"/>
          </p:nvPr>
        </p:nvSpPr>
        <p:spPr>
          <a:xfrm>
            <a:off x="980543" y="614199"/>
            <a:ext cx="8596668" cy="1320800"/>
          </a:xfrm>
        </p:spPr>
        <p:txBody>
          <a:bodyPr>
            <a:normAutofit/>
          </a:bodyPr>
          <a:lstStyle/>
          <a:p>
            <a:r>
              <a:rPr lang="en-US" sz="4400" dirty="0"/>
              <a:t>Actively Listen</a:t>
            </a:r>
          </a:p>
        </p:txBody>
      </p:sp>
      <p:sp>
        <p:nvSpPr>
          <p:cNvPr id="5" name="Content Placeholder 4">
            <a:extLst>
              <a:ext uri="{FF2B5EF4-FFF2-40B4-BE49-F238E27FC236}">
                <a16:creationId xmlns:a16="http://schemas.microsoft.com/office/drawing/2014/main" id="{6168600B-3B46-FD26-E45C-5135503780FD}"/>
              </a:ext>
            </a:extLst>
          </p:cNvPr>
          <p:cNvSpPr>
            <a:spLocks noGrp="1"/>
          </p:cNvSpPr>
          <p:nvPr>
            <p:ph sz="half" idx="1"/>
          </p:nvPr>
        </p:nvSpPr>
        <p:spPr>
          <a:xfrm>
            <a:off x="980543" y="1834448"/>
            <a:ext cx="4184035" cy="3880772"/>
          </a:xfrm>
        </p:spPr>
        <p:txBody>
          <a:bodyPr/>
          <a:lstStyle/>
          <a:p>
            <a:r>
              <a:rPr lang="en-US" dirty="0"/>
              <a:t>Focus completely on the speaker</a:t>
            </a:r>
          </a:p>
          <a:p>
            <a:r>
              <a:rPr lang="en-US" dirty="0"/>
              <a:t>Listen without judgement</a:t>
            </a:r>
          </a:p>
          <a:p>
            <a:r>
              <a:rPr lang="en-US" dirty="0"/>
              <a:t>Acknowledge and paraphrase</a:t>
            </a:r>
          </a:p>
        </p:txBody>
      </p:sp>
      <p:pic>
        <p:nvPicPr>
          <p:cNvPr id="8" name="Content Placeholder 7" descr="A person sitting on a couch with a person in the background&#10;&#10;AI-generated content may be incorrect.">
            <a:extLst>
              <a:ext uri="{FF2B5EF4-FFF2-40B4-BE49-F238E27FC236}">
                <a16:creationId xmlns:a16="http://schemas.microsoft.com/office/drawing/2014/main" id="{8001CB68-6442-377E-6620-B10AE93D7F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9208" t="697" b="32248"/>
          <a:stretch>
            <a:fillRect/>
          </a:stretch>
        </p:blipFill>
        <p:spPr>
          <a:xfrm>
            <a:off x="6096000" y="1934999"/>
            <a:ext cx="5223472" cy="32984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593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E49C-46E0-1869-E6E5-45A375CD71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B7CE0-BB4D-072B-4647-2654B427B6B3}"/>
              </a:ext>
            </a:extLst>
          </p:cNvPr>
          <p:cNvSpPr>
            <a:spLocks noGrp="1"/>
          </p:cNvSpPr>
          <p:nvPr>
            <p:ph type="title"/>
          </p:nvPr>
        </p:nvSpPr>
        <p:spPr>
          <a:xfrm>
            <a:off x="727624" y="546106"/>
            <a:ext cx="8596668" cy="1320800"/>
          </a:xfrm>
        </p:spPr>
        <p:txBody>
          <a:bodyPr>
            <a:normAutofit/>
          </a:bodyPr>
          <a:lstStyle/>
          <a:p>
            <a:r>
              <a:rPr lang="en-US" sz="4400" dirty="0"/>
              <a:t>Demonstrate Self-awareness</a:t>
            </a:r>
          </a:p>
        </p:txBody>
      </p:sp>
      <p:sp>
        <p:nvSpPr>
          <p:cNvPr id="5" name="Content Placeholder 4">
            <a:extLst>
              <a:ext uri="{FF2B5EF4-FFF2-40B4-BE49-F238E27FC236}">
                <a16:creationId xmlns:a16="http://schemas.microsoft.com/office/drawing/2014/main" id="{85316BF7-9A94-B562-093A-C84710F166EA}"/>
              </a:ext>
            </a:extLst>
          </p:cNvPr>
          <p:cNvSpPr>
            <a:spLocks noGrp="1"/>
          </p:cNvSpPr>
          <p:nvPr>
            <p:ph sz="half" idx="1"/>
          </p:nvPr>
        </p:nvSpPr>
        <p:spPr>
          <a:xfrm>
            <a:off x="727624" y="1866905"/>
            <a:ext cx="5368376" cy="4444989"/>
          </a:xfrm>
        </p:spPr>
        <p:txBody>
          <a:bodyPr>
            <a:normAutofit/>
          </a:bodyPr>
          <a:lstStyle/>
          <a:p>
            <a:r>
              <a:rPr lang="en-US" dirty="0"/>
              <a:t>Your communication preferences vs. others</a:t>
            </a:r>
          </a:p>
          <a:p>
            <a:r>
              <a:rPr lang="en-US" dirty="0"/>
              <a:t>Identify personal biases</a:t>
            </a:r>
          </a:p>
          <a:p>
            <a:r>
              <a:rPr lang="en-US" dirty="0"/>
              <a:t>Understand how emotion impacts message</a:t>
            </a:r>
          </a:p>
        </p:txBody>
      </p:sp>
      <p:pic>
        <p:nvPicPr>
          <p:cNvPr id="8" name="Content Placeholder 7" descr="A person in a suit pointing at a white board&#10;&#10;AI-generated content may be incorrect.">
            <a:extLst>
              <a:ext uri="{FF2B5EF4-FFF2-40B4-BE49-F238E27FC236}">
                <a16:creationId xmlns:a16="http://schemas.microsoft.com/office/drawing/2014/main" id="{77CCFB1C-EBB2-DCF2-90D1-5CA17C0BCAF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10129" b="16941"/>
          <a:stretch>
            <a:fillRect/>
          </a:stretch>
        </p:blipFill>
        <p:spPr>
          <a:xfrm flipH="1">
            <a:off x="7198468" y="1741252"/>
            <a:ext cx="3585006" cy="3921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77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894D-3930-5A7D-3256-BCD2311DE44E}"/>
              </a:ext>
            </a:extLst>
          </p:cNvPr>
          <p:cNvSpPr>
            <a:spLocks noGrp="1"/>
          </p:cNvSpPr>
          <p:nvPr>
            <p:ph type="title"/>
          </p:nvPr>
        </p:nvSpPr>
        <p:spPr>
          <a:xfrm>
            <a:off x="873538" y="526650"/>
            <a:ext cx="8596668" cy="1320800"/>
          </a:xfrm>
        </p:spPr>
        <p:txBody>
          <a:bodyPr>
            <a:normAutofit/>
          </a:bodyPr>
          <a:lstStyle/>
          <a:p>
            <a:r>
              <a:rPr lang="en-US" sz="4400" dirty="0"/>
              <a:t>Use Effective Body Language</a:t>
            </a:r>
          </a:p>
        </p:txBody>
      </p:sp>
      <p:sp>
        <p:nvSpPr>
          <p:cNvPr id="5" name="Content Placeholder 4">
            <a:extLst>
              <a:ext uri="{FF2B5EF4-FFF2-40B4-BE49-F238E27FC236}">
                <a16:creationId xmlns:a16="http://schemas.microsoft.com/office/drawing/2014/main" id="{89DB6104-BCC7-2F92-E2DC-C92ED54474DE}"/>
              </a:ext>
            </a:extLst>
          </p:cNvPr>
          <p:cNvSpPr>
            <a:spLocks noGrp="1"/>
          </p:cNvSpPr>
          <p:nvPr>
            <p:ph sz="half" idx="1"/>
          </p:nvPr>
        </p:nvSpPr>
        <p:spPr>
          <a:xfrm>
            <a:off x="873538" y="1727443"/>
            <a:ext cx="4184035" cy="3880772"/>
          </a:xfrm>
        </p:spPr>
        <p:txBody>
          <a:bodyPr/>
          <a:lstStyle/>
          <a:p>
            <a:r>
              <a:rPr lang="en-US" dirty="0"/>
              <a:t>Eye contact</a:t>
            </a:r>
          </a:p>
          <a:p>
            <a:r>
              <a:rPr lang="en-US" dirty="0"/>
              <a:t>Posture and position</a:t>
            </a:r>
          </a:p>
          <a:p>
            <a:r>
              <a:rPr lang="en-US" dirty="0"/>
              <a:t>Movement</a:t>
            </a:r>
          </a:p>
        </p:txBody>
      </p:sp>
      <p:pic>
        <p:nvPicPr>
          <p:cNvPr id="8" name="Content Placeholder 7" descr="A person wearing a purple turtleneck&#10;&#10;AI-generated content may be incorrect.">
            <a:extLst>
              <a:ext uri="{FF2B5EF4-FFF2-40B4-BE49-F238E27FC236}">
                <a16:creationId xmlns:a16="http://schemas.microsoft.com/office/drawing/2014/main" id="{3E2DA417-6DCF-49DD-3C73-7CD0BABB69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b="16690"/>
          <a:stretch>
            <a:fillRect/>
          </a:stretch>
        </p:blipFill>
        <p:spPr>
          <a:xfrm flipH="1">
            <a:off x="6916158" y="1444778"/>
            <a:ext cx="3570258" cy="41634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372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E4CC-1B34-D15C-C987-C38CC77B3D66}"/>
              </a:ext>
            </a:extLst>
          </p:cNvPr>
          <p:cNvSpPr>
            <a:spLocks noGrp="1"/>
          </p:cNvSpPr>
          <p:nvPr>
            <p:ph type="title"/>
          </p:nvPr>
        </p:nvSpPr>
        <p:spPr/>
        <p:txBody>
          <a:bodyPr>
            <a:normAutofit/>
          </a:bodyPr>
          <a:lstStyle/>
          <a:p>
            <a:r>
              <a:rPr lang="en-US" sz="4400" dirty="0"/>
              <a:t>How Often Do You…?</a:t>
            </a:r>
            <a:endParaRPr lang="en-US" sz="4400" dirty="0">
              <a:latin typeface="Oswald" panose="00000500000000000000" pitchFamily="2" charset="0"/>
            </a:endParaRPr>
          </a:p>
        </p:txBody>
      </p:sp>
      <p:graphicFrame>
        <p:nvGraphicFramePr>
          <p:cNvPr id="7" name="Diagram 6">
            <a:extLst>
              <a:ext uri="{FF2B5EF4-FFF2-40B4-BE49-F238E27FC236}">
                <a16:creationId xmlns:a16="http://schemas.microsoft.com/office/drawing/2014/main" id="{626C4598-4630-FEDF-C9D6-7A756B7B9086}"/>
              </a:ext>
            </a:extLst>
          </p:cNvPr>
          <p:cNvGraphicFramePr/>
          <p:nvPr>
            <p:extLst>
              <p:ext uri="{D42A27DB-BD31-4B8C-83A1-F6EECF244321}">
                <p14:modId xmlns:p14="http://schemas.microsoft.com/office/powerpoint/2010/main" val="4098802927"/>
              </p:ext>
            </p:extLst>
          </p:nvPr>
        </p:nvGraphicFramePr>
        <p:xfrm>
          <a:off x="727000" y="1371599"/>
          <a:ext cx="10738000" cy="4713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5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7DB613-E9D9-9C15-004D-46EB7EBA5AA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 name="Picture 4" descr="A group of hands forming a circle&#10;&#10;AI-generated content may be incorrect.">
            <a:extLst>
              <a:ext uri="{FF2B5EF4-FFF2-40B4-BE49-F238E27FC236}">
                <a16:creationId xmlns:a16="http://schemas.microsoft.com/office/drawing/2014/main" id="{539FE02D-F0C1-6D0E-ACBB-4E9AC543ABD3}"/>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l="181" t="21845" r="-253" b="19503"/>
          <a:stretch>
            <a:fillRect/>
          </a:stretch>
        </p:blipFill>
        <p:spPr>
          <a:xfrm>
            <a:off x="126460" y="0"/>
            <a:ext cx="11535031" cy="6857999"/>
          </a:xfrm>
          <a:prstGeom prst="rect">
            <a:avLst/>
          </a:prstGeom>
        </p:spPr>
      </p:pic>
      <p:sp>
        <p:nvSpPr>
          <p:cNvPr id="22" name="Isosceles Triangle 21">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Parallelogram 23">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13E563B-DE2B-AEA6-9E82-F2B4AD7C49BB}"/>
              </a:ext>
            </a:extLst>
          </p:cNvPr>
          <p:cNvSpPr>
            <a:spLocks noGrp="1"/>
          </p:cNvSpPr>
          <p:nvPr>
            <p:ph type="title"/>
          </p:nvPr>
        </p:nvSpPr>
        <p:spPr>
          <a:xfrm>
            <a:off x="3677061" y="1844210"/>
            <a:ext cx="4482553" cy="2369131"/>
          </a:xfrm>
        </p:spPr>
        <p:txBody>
          <a:bodyPr vert="horz" lIns="91440" tIns="45720" rIns="91440" bIns="45720" rtlCol="0" anchor="ctr">
            <a:normAutofit/>
          </a:bodyPr>
          <a:lstStyle/>
          <a:p>
            <a:pPr algn="ctr"/>
            <a:r>
              <a:rPr lang="en-US" sz="5400" b="1" dirty="0">
                <a:latin typeface="+mj-lt"/>
              </a:rPr>
              <a:t>Teamwork</a:t>
            </a:r>
          </a:p>
        </p:txBody>
      </p:sp>
      <p:sp>
        <p:nvSpPr>
          <p:cNvPr id="3" name="Text Placeholder 2">
            <a:extLst>
              <a:ext uri="{FF2B5EF4-FFF2-40B4-BE49-F238E27FC236}">
                <a16:creationId xmlns:a16="http://schemas.microsoft.com/office/drawing/2014/main" id="{11E137F9-E2CA-9472-07E5-12E55D7990D1}"/>
              </a:ext>
            </a:extLst>
          </p:cNvPr>
          <p:cNvSpPr>
            <a:spLocks noGrp="1"/>
          </p:cNvSpPr>
          <p:nvPr>
            <p:ph type="body" idx="1"/>
          </p:nvPr>
        </p:nvSpPr>
        <p:spPr>
          <a:xfrm>
            <a:off x="2867896" y="3515810"/>
            <a:ext cx="6316792" cy="1096899"/>
          </a:xfrm>
        </p:spPr>
        <p:txBody>
          <a:bodyPr vert="horz" lIns="91440" tIns="45720" rIns="91440" bIns="45720" rtlCol="0" anchor="t">
            <a:normAutofit/>
          </a:bodyPr>
          <a:lstStyle/>
          <a:p>
            <a:pPr algn="ctr"/>
            <a:r>
              <a:rPr lang="en-US" sz="3200" b="1" dirty="0">
                <a:latin typeface="+mn-lt"/>
                <a:ea typeface="+mn-ea"/>
                <a:cs typeface="+mn-cs"/>
              </a:rPr>
              <a:t>Know the Enemies</a:t>
            </a:r>
          </a:p>
        </p:txBody>
      </p:sp>
      <p:sp>
        <p:nvSpPr>
          <p:cNvPr id="36"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Isosceles Triangle 41">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846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E8D7FC4-ED5A-CC9A-1A4F-97E8B74A1093}"/>
              </a:ext>
            </a:extLst>
          </p:cNvPr>
          <p:cNvGraphicFramePr>
            <a:graphicFrameLocks noGrp="1"/>
          </p:cNvGraphicFramePr>
          <p:nvPr>
            <p:ph sz="half" idx="4294967295"/>
            <p:extLst>
              <p:ext uri="{D42A27DB-BD31-4B8C-83A1-F6EECF244321}">
                <p14:modId xmlns:p14="http://schemas.microsoft.com/office/powerpoint/2010/main" val="867286254"/>
              </p:ext>
            </p:extLst>
          </p:nvPr>
        </p:nvGraphicFramePr>
        <p:xfrm>
          <a:off x="457200" y="534412"/>
          <a:ext cx="11461750" cy="5467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4">
            <a:extLst>
              <a:ext uri="{FF2B5EF4-FFF2-40B4-BE49-F238E27FC236}">
                <a16:creationId xmlns:a16="http://schemas.microsoft.com/office/drawing/2014/main" id="{728749E8-EDFA-25AB-71BF-0D2A41F106F5}"/>
              </a:ext>
            </a:extLst>
          </p:cNvPr>
          <p:cNvSpPr txBox="1">
            <a:spLocks/>
          </p:cNvSpPr>
          <p:nvPr/>
        </p:nvSpPr>
        <p:spPr>
          <a:xfrm>
            <a:off x="1464974" y="1488614"/>
            <a:ext cx="9673196" cy="3880772"/>
          </a:xfrm>
          <a:prstGeom prst="rect">
            <a:avLst/>
          </a:prstGeom>
        </p:spPr>
        <p:txBody>
          <a:bodyPr anchor="ct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3600" kern="1200">
                <a:solidFill>
                  <a:schemeClr val="tx1"/>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3200" kern="1200">
                <a:solidFill>
                  <a:schemeClr val="tx1"/>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800" kern="1200">
                <a:solidFill>
                  <a:schemeClr val="tx1"/>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4000" dirty="0"/>
              <a:t>Teams must commit to rules of engagement around timeliness at meetings, responsiveness in communication, and general interpersonal behavior.</a:t>
            </a:r>
          </a:p>
          <a:p>
            <a:pPr marL="0" indent="0" algn="ctr">
              <a:buFont typeface="Wingdings 3" charset="2"/>
              <a:buNone/>
            </a:pPr>
            <a:r>
              <a:rPr lang="en-US" sz="4000" dirty="0"/>
              <a:t>-Patrick Lencioni</a:t>
            </a:r>
          </a:p>
        </p:txBody>
      </p:sp>
      <p:pic>
        <p:nvPicPr>
          <p:cNvPr id="8" name="Content Placeholder 5" descr="Quotes with solid fill">
            <a:extLst>
              <a:ext uri="{FF2B5EF4-FFF2-40B4-BE49-F238E27FC236}">
                <a16:creationId xmlns:a16="http://schemas.microsoft.com/office/drawing/2014/main" id="{4C91CC72-B0BA-7F09-4D4B-F0F2262190CB}"/>
              </a:ext>
            </a:extLst>
          </p:cNvPr>
          <p:cNvPicPr>
            <a:picLocks noChangeAspect="1"/>
          </p:cNvPicPr>
          <p:nvPr/>
        </p:nvPicPr>
        <p:blipFill>
          <a:blip r:embed="rId8">
            <a:extLst>
              <a:ext uri="{96DAC541-7B7A-43D3-8B79-37D633B846F1}">
                <asvg:svgBlip xmlns:asvg="http://schemas.microsoft.com/office/drawing/2016/SVG/main" r:embed="rId9"/>
              </a:ext>
            </a:extLst>
          </a:blip>
          <a:srcRect t="50448" r="10948"/>
          <a:stretch>
            <a:fillRect/>
          </a:stretch>
        </p:blipFill>
        <p:spPr>
          <a:xfrm>
            <a:off x="2110368" y="1488614"/>
            <a:ext cx="814287" cy="453103"/>
          </a:xfrm>
          <a:prstGeom prst="rect">
            <a:avLst/>
          </a:prstGeom>
        </p:spPr>
      </p:pic>
      <p:pic>
        <p:nvPicPr>
          <p:cNvPr id="9" name="Content Placeholder 5" descr="Quotes with solid fill">
            <a:extLst>
              <a:ext uri="{FF2B5EF4-FFF2-40B4-BE49-F238E27FC236}">
                <a16:creationId xmlns:a16="http://schemas.microsoft.com/office/drawing/2014/main" id="{1C4F6F6A-FB4D-6838-B924-10880F727935}"/>
              </a:ext>
            </a:extLst>
          </p:cNvPr>
          <p:cNvPicPr>
            <a:picLocks noChangeAspect="1"/>
          </p:cNvPicPr>
          <p:nvPr/>
        </p:nvPicPr>
        <p:blipFill>
          <a:blip r:embed="rId8">
            <a:extLst>
              <a:ext uri="{96DAC541-7B7A-43D3-8B79-37D633B846F1}">
                <asvg:svgBlip xmlns:asvg="http://schemas.microsoft.com/office/drawing/2016/SVG/main" r:embed="rId9"/>
              </a:ext>
            </a:extLst>
          </a:blip>
          <a:srcRect b="51595"/>
          <a:stretch>
            <a:fillRect/>
          </a:stretch>
        </p:blipFill>
        <p:spPr>
          <a:xfrm>
            <a:off x="8704027" y="3945652"/>
            <a:ext cx="914400" cy="442609"/>
          </a:xfrm>
          <a:prstGeom prst="rect">
            <a:avLst/>
          </a:prstGeom>
        </p:spPr>
      </p:pic>
    </p:spTree>
    <p:extLst>
      <p:ext uri="{BB962C8B-B14F-4D97-AF65-F5344CB8AC3E}">
        <p14:creationId xmlns:p14="http://schemas.microsoft.com/office/powerpoint/2010/main" val="42587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4670-12D3-97D9-BE37-6F9279BB23E8}"/>
              </a:ext>
            </a:extLst>
          </p:cNvPr>
          <p:cNvSpPr>
            <a:spLocks noGrp="1"/>
          </p:cNvSpPr>
          <p:nvPr>
            <p:ph type="title"/>
          </p:nvPr>
        </p:nvSpPr>
        <p:spPr>
          <a:xfrm>
            <a:off x="791634" y="514924"/>
            <a:ext cx="6348468" cy="1278466"/>
          </a:xfrm>
        </p:spPr>
        <p:txBody>
          <a:bodyPr anchor="t"/>
          <a:lstStyle/>
          <a:p>
            <a:r>
              <a:rPr lang="en-US" sz="4400" dirty="0"/>
              <a:t>Everything’s Fine</a:t>
            </a:r>
          </a:p>
        </p:txBody>
      </p:sp>
      <p:sp>
        <p:nvSpPr>
          <p:cNvPr id="3" name="Content Placeholder 2">
            <a:extLst>
              <a:ext uri="{FF2B5EF4-FFF2-40B4-BE49-F238E27FC236}">
                <a16:creationId xmlns:a16="http://schemas.microsoft.com/office/drawing/2014/main" id="{0C4227BC-091A-37F1-B81E-8B94BBB8402C}"/>
              </a:ext>
            </a:extLst>
          </p:cNvPr>
          <p:cNvSpPr>
            <a:spLocks noGrp="1"/>
          </p:cNvSpPr>
          <p:nvPr>
            <p:ph idx="1"/>
          </p:nvPr>
        </p:nvSpPr>
        <p:spPr>
          <a:xfrm>
            <a:off x="6746005" y="514924"/>
            <a:ext cx="5160649" cy="5526437"/>
          </a:xfrm>
        </p:spPr>
        <p:txBody>
          <a:bodyPr anchor="ctr">
            <a:normAutofit lnSpcReduction="10000"/>
          </a:bodyPr>
          <a:lstStyle/>
          <a:p>
            <a:pPr marL="0" indent="0" algn="ctr">
              <a:buNone/>
            </a:pPr>
            <a:r>
              <a:rPr lang="en-US" dirty="0"/>
              <a:t>During staff meetings, seasoned team members only share positive updates about their groups and never mention challenges while new staff remain quiet, even when struggling with difficult behaviors.</a:t>
            </a:r>
          </a:p>
        </p:txBody>
      </p:sp>
      <p:sp>
        <p:nvSpPr>
          <p:cNvPr id="4" name="Text Placeholder 3">
            <a:extLst>
              <a:ext uri="{FF2B5EF4-FFF2-40B4-BE49-F238E27FC236}">
                <a16:creationId xmlns:a16="http://schemas.microsoft.com/office/drawing/2014/main" id="{6BCBE64B-ABBA-4D35-63D7-F9875BBFF622}"/>
              </a:ext>
            </a:extLst>
          </p:cNvPr>
          <p:cNvSpPr>
            <a:spLocks noGrp="1"/>
          </p:cNvSpPr>
          <p:nvPr>
            <p:ph type="body" sz="half" idx="2"/>
          </p:nvPr>
        </p:nvSpPr>
        <p:spPr>
          <a:xfrm>
            <a:off x="920526" y="2368507"/>
            <a:ext cx="3854528" cy="2584449"/>
          </a:xfrm>
        </p:spPr>
        <p:txBody>
          <a:bodyPr/>
          <a:lstStyle/>
          <a:p>
            <a:pPr marL="457200" indent="-457200">
              <a:buFont typeface="Wingdings" panose="05000000000000000000" pitchFamily="2" charset="2"/>
              <a:buChar char="ü"/>
            </a:pPr>
            <a:r>
              <a:rPr lang="en-US" dirty="0"/>
              <a:t>Self-awareness</a:t>
            </a:r>
          </a:p>
          <a:p>
            <a:pPr marL="457200" indent="-457200">
              <a:buFont typeface="Wingdings" panose="05000000000000000000" pitchFamily="2" charset="2"/>
              <a:buChar char="ü"/>
            </a:pPr>
            <a:r>
              <a:rPr lang="en-US" dirty="0"/>
              <a:t>Communicate clearly</a:t>
            </a:r>
          </a:p>
        </p:txBody>
      </p:sp>
      <p:graphicFrame>
        <p:nvGraphicFramePr>
          <p:cNvPr id="8" name="Content Placeholder 4">
            <a:extLst>
              <a:ext uri="{FF2B5EF4-FFF2-40B4-BE49-F238E27FC236}">
                <a16:creationId xmlns:a16="http://schemas.microsoft.com/office/drawing/2014/main" id="{39404524-4AEF-2B4C-8D04-7496AEB18593}"/>
              </a:ext>
            </a:extLst>
          </p:cNvPr>
          <p:cNvGraphicFramePr>
            <a:graphicFrameLocks/>
          </p:cNvGraphicFramePr>
          <p:nvPr>
            <p:extLst>
              <p:ext uri="{D42A27DB-BD31-4B8C-83A1-F6EECF244321}">
                <p14:modId xmlns:p14="http://schemas.microsoft.com/office/powerpoint/2010/main" val="3318091708"/>
              </p:ext>
            </p:extLst>
          </p:nvPr>
        </p:nvGraphicFramePr>
        <p:xfrm>
          <a:off x="814939" y="1280616"/>
          <a:ext cx="5907762" cy="456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35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46721-BF4C-6FAA-E492-C18900AF6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24E3F-B960-DDAC-D896-FA997DAEE7B8}"/>
              </a:ext>
            </a:extLst>
          </p:cNvPr>
          <p:cNvSpPr>
            <a:spLocks noGrp="1"/>
          </p:cNvSpPr>
          <p:nvPr>
            <p:ph type="title"/>
          </p:nvPr>
        </p:nvSpPr>
        <p:spPr>
          <a:xfrm>
            <a:off x="791634" y="514924"/>
            <a:ext cx="5434068" cy="1278466"/>
          </a:xfrm>
        </p:spPr>
        <p:txBody>
          <a:bodyPr anchor="t"/>
          <a:lstStyle/>
          <a:p>
            <a:r>
              <a:rPr lang="en-US" sz="4400" dirty="0"/>
              <a:t>The Whisper Campaign</a:t>
            </a:r>
          </a:p>
        </p:txBody>
      </p:sp>
      <p:sp>
        <p:nvSpPr>
          <p:cNvPr id="3" name="Content Placeholder 2">
            <a:extLst>
              <a:ext uri="{FF2B5EF4-FFF2-40B4-BE49-F238E27FC236}">
                <a16:creationId xmlns:a16="http://schemas.microsoft.com/office/drawing/2014/main" id="{F843FBAE-50C3-4A46-12C4-0C1FC2220F99}"/>
              </a:ext>
            </a:extLst>
          </p:cNvPr>
          <p:cNvSpPr>
            <a:spLocks noGrp="1"/>
          </p:cNvSpPr>
          <p:nvPr>
            <p:ph idx="1"/>
          </p:nvPr>
        </p:nvSpPr>
        <p:spPr>
          <a:xfrm>
            <a:off x="6746005" y="514924"/>
            <a:ext cx="5160649" cy="5526437"/>
          </a:xfrm>
        </p:spPr>
        <p:txBody>
          <a:bodyPr anchor="ctr">
            <a:normAutofit/>
          </a:bodyPr>
          <a:lstStyle/>
          <a:p>
            <a:pPr marL="0" indent="0" algn="ctr">
              <a:buNone/>
            </a:pPr>
            <a:r>
              <a:rPr lang="en-US" dirty="0"/>
              <a:t>You notice that one of your new staff members consistently sets up their activity late, causing delays, but other staff members complain privately rather than addressing it directly.</a:t>
            </a:r>
          </a:p>
        </p:txBody>
      </p:sp>
      <p:sp>
        <p:nvSpPr>
          <p:cNvPr id="4" name="Text Placeholder 3">
            <a:extLst>
              <a:ext uri="{FF2B5EF4-FFF2-40B4-BE49-F238E27FC236}">
                <a16:creationId xmlns:a16="http://schemas.microsoft.com/office/drawing/2014/main" id="{ECAF1872-E50F-598E-6B1D-C2BA4BA9164D}"/>
              </a:ext>
            </a:extLst>
          </p:cNvPr>
          <p:cNvSpPr>
            <a:spLocks noGrp="1"/>
          </p:cNvSpPr>
          <p:nvPr>
            <p:ph type="body" sz="half" idx="2"/>
          </p:nvPr>
        </p:nvSpPr>
        <p:spPr>
          <a:xfrm>
            <a:off x="920526" y="2368507"/>
            <a:ext cx="3854528" cy="2584449"/>
          </a:xfrm>
        </p:spPr>
        <p:txBody>
          <a:bodyPr/>
          <a:lstStyle/>
          <a:p>
            <a:pPr marL="457200" indent="-457200">
              <a:buFont typeface="Wingdings" panose="05000000000000000000" pitchFamily="2" charset="2"/>
              <a:buChar char="ü"/>
            </a:pPr>
            <a:r>
              <a:rPr lang="en-US" dirty="0"/>
              <a:t>Take turns</a:t>
            </a:r>
          </a:p>
          <a:p>
            <a:pPr marL="457200" indent="-457200">
              <a:buFont typeface="Wingdings" panose="05000000000000000000" pitchFamily="2" charset="2"/>
              <a:buChar char="ü"/>
            </a:pPr>
            <a:r>
              <a:rPr lang="en-US" dirty="0"/>
              <a:t>Communicate clearly</a:t>
            </a:r>
          </a:p>
        </p:txBody>
      </p:sp>
      <p:graphicFrame>
        <p:nvGraphicFramePr>
          <p:cNvPr id="8" name="Content Placeholder 4">
            <a:extLst>
              <a:ext uri="{FF2B5EF4-FFF2-40B4-BE49-F238E27FC236}">
                <a16:creationId xmlns:a16="http://schemas.microsoft.com/office/drawing/2014/main" id="{EBEF1E7A-BA57-B861-1446-9DC3DA95EA46}"/>
              </a:ext>
            </a:extLst>
          </p:cNvPr>
          <p:cNvGraphicFramePr>
            <a:graphicFrameLocks/>
          </p:cNvGraphicFramePr>
          <p:nvPr>
            <p:extLst>
              <p:ext uri="{D42A27DB-BD31-4B8C-83A1-F6EECF244321}">
                <p14:modId xmlns:p14="http://schemas.microsoft.com/office/powerpoint/2010/main" val="998120456"/>
              </p:ext>
            </p:extLst>
          </p:nvPr>
        </p:nvGraphicFramePr>
        <p:xfrm>
          <a:off x="791634" y="1281339"/>
          <a:ext cx="5907762" cy="456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01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FD9B-093C-FA9D-2875-01AB554BCD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3687E9-213F-36D6-7CA4-0F050DA28B4D}"/>
              </a:ext>
            </a:extLst>
          </p:cNvPr>
          <p:cNvSpPr>
            <a:spLocks noGrp="1"/>
          </p:cNvSpPr>
          <p:nvPr>
            <p:ph type="title"/>
          </p:nvPr>
        </p:nvSpPr>
        <p:spPr>
          <a:xfrm>
            <a:off x="791634" y="514924"/>
            <a:ext cx="5434068" cy="1278466"/>
          </a:xfrm>
        </p:spPr>
        <p:txBody>
          <a:bodyPr anchor="t"/>
          <a:lstStyle/>
          <a:p>
            <a:r>
              <a:rPr lang="en-US" sz="4400" dirty="0"/>
              <a:t>The Blame Game</a:t>
            </a:r>
          </a:p>
        </p:txBody>
      </p:sp>
      <p:sp>
        <p:nvSpPr>
          <p:cNvPr id="3" name="Content Placeholder 2">
            <a:extLst>
              <a:ext uri="{FF2B5EF4-FFF2-40B4-BE49-F238E27FC236}">
                <a16:creationId xmlns:a16="http://schemas.microsoft.com/office/drawing/2014/main" id="{952270A5-03A2-705B-753C-54BF8A9838D7}"/>
              </a:ext>
            </a:extLst>
          </p:cNvPr>
          <p:cNvSpPr>
            <a:spLocks noGrp="1"/>
          </p:cNvSpPr>
          <p:nvPr>
            <p:ph idx="1"/>
          </p:nvPr>
        </p:nvSpPr>
        <p:spPr>
          <a:xfrm>
            <a:off x="7062281" y="514924"/>
            <a:ext cx="4844373" cy="5526437"/>
          </a:xfrm>
        </p:spPr>
        <p:txBody>
          <a:bodyPr anchor="ctr">
            <a:normAutofit/>
          </a:bodyPr>
          <a:lstStyle/>
          <a:p>
            <a:pPr marL="0" indent="0" algn="ctr">
              <a:buNone/>
            </a:pPr>
            <a:r>
              <a:rPr lang="en-US" dirty="0"/>
              <a:t>A new staff member thinks the pickup procedure is "just a guideline" and creates their own shortcuts, like releasing children to anyone who looks like family.</a:t>
            </a:r>
          </a:p>
        </p:txBody>
      </p:sp>
      <p:sp>
        <p:nvSpPr>
          <p:cNvPr id="4" name="Text Placeholder 3">
            <a:extLst>
              <a:ext uri="{FF2B5EF4-FFF2-40B4-BE49-F238E27FC236}">
                <a16:creationId xmlns:a16="http://schemas.microsoft.com/office/drawing/2014/main" id="{C6885945-FEC2-A740-3555-BAF2F2DB0476}"/>
              </a:ext>
            </a:extLst>
          </p:cNvPr>
          <p:cNvSpPr>
            <a:spLocks noGrp="1"/>
          </p:cNvSpPr>
          <p:nvPr>
            <p:ph type="body" sz="half" idx="2"/>
          </p:nvPr>
        </p:nvSpPr>
        <p:spPr>
          <a:xfrm>
            <a:off x="920526" y="2368507"/>
            <a:ext cx="3854528" cy="2584449"/>
          </a:xfrm>
        </p:spPr>
        <p:txBody>
          <a:bodyPr/>
          <a:lstStyle/>
          <a:p>
            <a:pPr marL="457200" indent="-457200">
              <a:buFont typeface="Wingdings" panose="05000000000000000000" pitchFamily="2" charset="2"/>
              <a:buChar char="ü"/>
            </a:pPr>
            <a:r>
              <a:rPr lang="en-US" dirty="0"/>
              <a:t>Confirm understanding</a:t>
            </a:r>
          </a:p>
          <a:p>
            <a:pPr marL="457200" indent="-457200">
              <a:buFont typeface="Wingdings" panose="05000000000000000000" pitchFamily="2" charset="2"/>
              <a:buChar char="ü"/>
            </a:pPr>
            <a:r>
              <a:rPr lang="en-US" dirty="0"/>
              <a:t>Delivery method</a:t>
            </a:r>
          </a:p>
        </p:txBody>
      </p:sp>
      <p:graphicFrame>
        <p:nvGraphicFramePr>
          <p:cNvPr id="8" name="Content Placeholder 4">
            <a:extLst>
              <a:ext uri="{FF2B5EF4-FFF2-40B4-BE49-F238E27FC236}">
                <a16:creationId xmlns:a16="http://schemas.microsoft.com/office/drawing/2014/main" id="{808C4DCE-D492-B77F-9B93-8421A1AF79F0}"/>
              </a:ext>
            </a:extLst>
          </p:cNvPr>
          <p:cNvGraphicFramePr>
            <a:graphicFrameLocks/>
          </p:cNvGraphicFramePr>
          <p:nvPr>
            <p:extLst>
              <p:ext uri="{D42A27DB-BD31-4B8C-83A1-F6EECF244321}">
                <p14:modId xmlns:p14="http://schemas.microsoft.com/office/powerpoint/2010/main" val="433092757"/>
              </p:ext>
            </p:extLst>
          </p:nvPr>
        </p:nvGraphicFramePr>
        <p:xfrm>
          <a:off x="791634" y="1378615"/>
          <a:ext cx="5907762" cy="456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15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77B1F-08F0-5FAF-7B69-3CD684552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8FAA1-76BA-2B6D-23BB-D2B91056AC32}"/>
              </a:ext>
            </a:extLst>
          </p:cNvPr>
          <p:cNvSpPr>
            <a:spLocks noGrp="1"/>
          </p:cNvSpPr>
          <p:nvPr>
            <p:ph type="title"/>
          </p:nvPr>
        </p:nvSpPr>
        <p:spPr>
          <a:xfrm>
            <a:off x="791634" y="514924"/>
            <a:ext cx="5434068" cy="1278466"/>
          </a:xfrm>
        </p:spPr>
        <p:txBody>
          <a:bodyPr anchor="t"/>
          <a:lstStyle/>
          <a:p>
            <a:r>
              <a:rPr lang="en-US" sz="4400" dirty="0"/>
              <a:t>The Slow Start</a:t>
            </a:r>
          </a:p>
        </p:txBody>
      </p:sp>
      <p:sp>
        <p:nvSpPr>
          <p:cNvPr id="3" name="Content Placeholder 2">
            <a:extLst>
              <a:ext uri="{FF2B5EF4-FFF2-40B4-BE49-F238E27FC236}">
                <a16:creationId xmlns:a16="http://schemas.microsoft.com/office/drawing/2014/main" id="{4244D31A-81FF-9385-DF87-7401DE128ADF}"/>
              </a:ext>
            </a:extLst>
          </p:cNvPr>
          <p:cNvSpPr>
            <a:spLocks noGrp="1"/>
          </p:cNvSpPr>
          <p:nvPr>
            <p:ph idx="1"/>
          </p:nvPr>
        </p:nvSpPr>
        <p:spPr>
          <a:xfrm>
            <a:off x="7062281" y="514924"/>
            <a:ext cx="4844373" cy="5526437"/>
          </a:xfrm>
        </p:spPr>
        <p:txBody>
          <a:bodyPr anchor="ctr">
            <a:normAutofit/>
          </a:bodyPr>
          <a:lstStyle/>
          <a:p>
            <a:pPr marL="0" indent="0" algn="ctr">
              <a:buNone/>
            </a:pPr>
            <a:r>
              <a:rPr lang="en-US" dirty="0"/>
              <a:t>Afternoon activities are supposed to begin at 3:30 PM, but some of your new staff members consistently begin 10-15 minutes late without explanation.</a:t>
            </a:r>
          </a:p>
        </p:txBody>
      </p:sp>
      <p:sp>
        <p:nvSpPr>
          <p:cNvPr id="4" name="Text Placeholder 3">
            <a:extLst>
              <a:ext uri="{FF2B5EF4-FFF2-40B4-BE49-F238E27FC236}">
                <a16:creationId xmlns:a16="http://schemas.microsoft.com/office/drawing/2014/main" id="{1188B194-43C1-B990-2C2F-F5471ACCAB99}"/>
              </a:ext>
            </a:extLst>
          </p:cNvPr>
          <p:cNvSpPr>
            <a:spLocks noGrp="1"/>
          </p:cNvSpPr>
          <p:nvPr>
            <p:ph type="body" sz="half" idx="2"/>
          </p:nvPr>
        </p:nvSpPr>
        <p:spPr>
          <a:xfrm>
            <a:off x="920526" y="2368507"/>
            <a:ext cx="3854528" cy="2584449"/>
          </a:xfrm>
        </p:spPr>
        <p:txBody>
          <a:bodyPr/>
          <a:lstStyle/>
          <a:p>
            <a:pPr marL="457200" indent="-457200">
              <a:buFont typeface="Wingdings" panose="05000000000000000000" pitchFamily="2" charset="2"/>
              <a:buChar char="ü"/>
            </a:pPr>
            <a:r>
              <a:rPr lang="en-US" dirty="0"/>
              <a:t>Delivery method</a:t>
            </a:r>
          </a:p>
          <a:p>
            <a:pPr marL="457200" indent="-457200">
              <a:buFont typeface="Wingdings" panose="05000000000000000000" pitchFamily="2" charset="2"/>
              <a:buChar char="ü"/>
            </a:pPr>
            <a:r>
              <a:rPr lang="en-US" dirty="0"/>
              <a:t>Communicate clearly</a:t>
            </a:r>
          </a:p>
        </p:txBody>
      </p:sp>
      <p:graphicFrame>
        <p:nvGraphicFramePr>
          <p:cNvPr id="8" name="Content Placeholder 4">
            <a:extLst>
              <a:ext uri="{FF2B5EF4-FFF2-40B4-BE49-F238E27FC236}">
                <a16:creationId xmlns:a16="http://schemas.microsoft.com/office/drawing/2014/main" id="{B52FC22B-35BF-B5CA-EB45-FABC06C13E92}"/>
              </a:ext>
            </a:extLst>
          </p:cNvPr>
          <p:cNvGraphicFramePr>
            <a:graphicFrameLocks/>
          </p:cNvGraphicFramePr>
          <p:nvPr>
            <p:extLst>
              <p:ext uri="{D42A27DB-BD31-4B8C-83A1-F6EECF244321}">
                <p14:modId xmlns:p14="http://schemas.microsoft.com/office/powerpoint/2010/main" val="1853699379"/>
              </p:ext>
            </p:extLst>
          </p:nvPr>
        </p:nvGraphicFramePr>
        <p:xfrm>
          <a:off x="791634" y="1291068"/>
          <a:ext cx="5907762" cy="456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727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9C81-56DB-61AF-F16E-84956E5B1980}"/>
              </a:ext>
            </a:extLst>
          </p:cNvPr>
          <p:cNvSpPr>
            <a:spLocks noGrp="1"/>
          </p:cNvSpPr>
          <p:nvPr>
            <p:ph type="ctrTitle"/>
          </p:nvPr>
        </p:nvSpPr>
        <p:spPr/>
        <p:txBody>
          <a:bodyPr/>
          <a:lstStyle/>
          <a:p>
            <a:r>
              <a:rPr lang="en-US" dirty="0"/>
              <a:t>Building from Day One</a:t>
            </a:r>
          </a:p>
        </p:txBody>
      </p:sp>
      <p:sp>
        <p:nvSpPr>
          <p:cNvPr id="3" name="Subtitle 2">
            <a:extLst>
              <a:ext uri="{FF2B5EF4-FFF2-40B4-BE49-F238E27FC236}">
                <a16:creationId xmlns:a16="http://schemas.microsoft.com/office/drawing/2014/main" id="{F24D287E-6C7B-4DD8-1B73-4C21D7B3C51D}"/>
              </a:ext>
            </a:extLst>
          </p:cNvPr>
          <p:cNvSpPr>
            <a:spLocks noGrp="1"/>
          </p:cNvSpPr>
          <p:nvPr>
            <p:ph type="subTitle" idx="1"/>
          </p:nvPr>
        </p:nvSpPr>
        <p:spPr/>
        <p:txBody>
          <a:bodyPr/>
          <a:lstStyle/>
          <a:p>
            <a:r>
              <a:rPr lang="en-US" dirty="0"/>
              <a:t>Setting New Staff Up for Success</a:t>
            </a:r>
          </a:p>
        </p:txBody>
      </p:sp>
      <p:sp>
        <p:nvSpPr>
          <p:cNvPr id="4" name="Text Placeholder 3">
            <a:extLst>
              <a:ext uri="{FF2B5EF4-FFF2-40B4-BE49-F238E27FC236}">
                <a16:creationId xmlns:a16="http://schemas.microsoft.com/office/drawing/2014/main" id="{16637C7A-F0EE-CAD8-41CE-2E1229FA4B6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36805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88E4E-D30B-2553-4783-8AA3FAA22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ED2CD5-FB28-38BB-4D94-2C1CEBC6155E}"/>
              </a:ext>
            </a:extLst>
          </p:cNvPr>
          <p:cNvSpPr>
            <a:spLocks noGrp="1"/>
          </p:cNvSpPr>
          <p:nvPr>
            <p:ph type="title"/>
          </p:nvPr>
        </p:nvSpPr>
        <p:spPr>
          <a:xfrm>
            <a:off x="791634" y="514924"/>
            <a:ext cx="5434068" cy="1278466"/>
          </a:xfrm>
        </p:spPr>
        <p:txBody>
          <a:bodyPr anchor="t"/>
          <a:lstStyle/>
          <a:p>
            <a:r>
              <a:rPr lang="en-US" sz="4400" dirty="0"/>
              <a:t>The Silent Struggle</a:t>
            </a:r>
          </a:p>
        </p:txBody>
      </p:sp>
      <p:sp>
        <p:nvSpPr>
          <p:cNvPr id="3" name="Content Placeholder 2">
            <a:extLst>
              <a:ext uri="{FF2B5EF4-FFF2-40B4-BE49-F238E27FC236}">
                <a16:creationId xmlns:a16="http://schemas.microsoft.com/office/drawing/2014/main" id="{E423FCF1-C106-4515-26E3-A923113AAC93}"/>
              </a:ext>
            </a:extLst>
          </p:cNvPr>
          <p:cNvSpPr>
            <a:spLocks noGrp="1"/>
          </p:cNvSpPr>
          <p:nvPr>
            <p:ph idx="1"/>
          </p:nvPr>
        </p:nvSpPr>
        <p:spPr>
          <a:xfrm>
            <a:off x="7062281" y="514924"/>
            <a:ext cx="4844373" cy="5526437"/>
          </a:xfrm>
        </p:spPr>
        <p:txBody>
          <a:bodyPr anchor="ctr">
            <a:normAutofit/>
          </a:bodyPr>
          <a:lstStyle/>
          <a:p>
            <a:pPr marL="0" indent="0" algn="ctr">
              <a:buNone/>
            </a:pPr>
            <a:r>
              <a:rPr lang="en-US" dirty="0"/>
              <a:t>A new staff member makes mistakes but doesn't ask questions because they're afraid of looking incompetent in front of experienced colleagues.</a:t>
            </a:r>
          </a:p>
        </p:txBody>
      </p:sp>
      <p:sp>
        <p:nvSpPr>
          <p:cNvPr id="4" name="Text Placeholder 3">
            <a:extLst>
              <a:ext uri="{FF2B5EF4-FFF2-40B4-BE49-F238E27FC236}">
                <a16:creationId xmlns:a16="http://schemas.microsoft.com/office/drawing/2014/main" id="{6DB346A7-CFA3-A5EA-262E-5CB3F15DB98E}"/>
              </a:ext>
            </a:extLst>
          </p:cNvPr>
          <p:cNvSpPr>
            <a:spLocks noGrp="1"/>
          </p:cNvSpPr>
          <p:nvPr>
            <p:ph type="body" sz="half" idx="2"/>
          </p:nvPr>
        </p:nvSpPr>
        <p:spPr>
          <a:xfrm>
            <a:off x="920526" y="2368507"/>
            <a:ext cx="3854528" cy="2584449"/>
          </a:xfrm>
        </p:spPr>
        <p:txBody>
          <a:bodyPr/>
          <a:lstStyle/>
          <a:p>
            <a:pPr marL="457200" indent="-457200">
              <a:buFont typeface="Wingdings" panose="05000000000000000000" pitchFamily="2" charset="2"/>
              <a:buChar char="ü"/>
            </a:pPr>
            <a:r>
              <a:rPr lang="en-US" dirty="0"/>
              <a:t>Body language </a:t>
            </a:r>
          </a:p>
          <a:p>
            <a:pPr marL="457200" indent="-457200">
              <a:buFont typeface="Wingdings" panose="05000000000000000000" pitchFamily="2" charset="2"/>
              <a:buChar char="ü"/>
            </a:pPr>
            <a:r>
              <a:rPr lang="en-US" dirty="0"/>
              <a:t>Actively listen </a:t>
            </a:r>
          </a:p>
        </p:txBody>
      </p:sp>
      <p:graphicFrame>
        <p:nvGraphicFramePr>
          <p:cNvPr id="8" name="Content Placeholder 4">
            <a:extLst>
              <a:ext uri="{FF2B5EF4-FFF2-40B4-BE49-F238E27FC236}">
                <a16:creationId xmlns:a16="http://schemas.microsoft.com/office/drawing/2014/main" id="{5CEF3FEF-2719-1856-A405-0064ED54B107}"/>
              </a:ext>
            </a:extLst>
          </p:cNvPr>
          <p:cNvGraphicFramePr>
            <a:graphicFrameLocks/>
          </p:cNvGraphicFramePr>
          <p:nvPr>
            <p:extLst>
              <p:ext uri="{D42A27DB-BD31-4B8C-83A1-F6EECF244321}">
                <p14:modId xmlns:p14="http://schemas.microsoft.com/office/powerpoint/2010/main" val="3567972111"/>
              </p:ext>
            </p:extLst>
          </p:nvPr>
        </p:nvGraphicFramePr>
        <p:xfrm>
          <a:off x="791634" y="1378615"/>
          <a:ext cx="5907762" cy="4564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01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BFA6D8-53BD-3030-E760-92ECA3E28E52}"/>
            </a:ext>
          </a:extLst>
        </p:cNvPr>
        <p:cNvGrpSpPr/>
        <p:nvPr/>
      </p:nvGrpSpPr>
      <p:grpSpPr>
        <a:xfrm>
          <a:off x="0" y="0"/>
          <a:ext cx="0" cy="0"/>
          <a:chOff x="0" y="0"/>
          <a:chExt cx="0" cy="0"/>
        </a:xfrm>
      </p:grpSpPr>
      <p:grpSp>
        <p:nvGrpSpPr>
          <p:cNvPr id="99" name="Group 9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descr="A bridge with cables and arches&#10;&#10;AI-generated content may be incorrect.">
            <a:extLst>
              <a:ext uri="{FF2B5EF4-FFF2-40B4-BE49-F238E27FC236}">
                <a16:creationId xmlns:a16="http://schemas.microsoft.com/office/drawing/2014/main" id="{133B65DC-E49B-A6B9-D2FF-676BC21894C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9091" t="4406" b="32463"/>
          <a:stretch>
            <a:fillRect/>
          </a:stretch>
        </p:blipFill>
        <p:spPr>
          <a:xfrm>
            <a:off x="1" y="10"/>
            <a:ext cx="12191999" cy="6857990"/>
          </a:xfrm>
          <a:prstGeom prst="rect">
            <a:avLst/>
          </a:prstGeom>
        </p:spPr>
      </p:pic>
      <p:sp>
        <p:nvSpPr>
          <p:cNvPr id="100" name="Isosceles Triangle 99">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1" name="Parallelogram 100">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5"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6" name="Isosceles Triangle 105">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6742F73-704A-A7CB-3E62-EC736EF0A895}"/>
              </a:ext>
            </a:extLst>
          </p:cNvPr>
          <p:cNvSpPr>
            <a:spLocks noGrp="1"/>
          </p:cNvSpPr>
          <p:nvPr>
            <p:ph type="title"/>
          </p:nvPr>
        </p:nvSpPr>
        <p:spPr>
          <a:xfrm>
            <a:off x="4791450" y="1678665"/>
            <a:ext cx="4482553" cy="2369131"/>
          </a:xfrm>
        </p:spPr>
        <p:txBody>
          <a:bodyPr vert="horz" lIns="91440" tIns="45720" rIns="91440" bIns="45720" rtlCol="0" anchor="b">
            <a:normAutofit/>
          </a:bodyPr>
          <a:lstStyle/>
          <a:p>
            <a:pPr algn="r"/>
            <a:r>
              <a:rPr lang="en-US" sz="5400" b="1" dirty="0">
                <a:latin typeface="+mj-lt"/>
              </a:rPr>
              <a:t>Problem-Solving</a:t>
            </a:r>
          </a:p>
        </p:txBody>
      </p:sp>
      <p:sp>
        <p:nvSpPr>
          <p:cNvPr id="3" name="Text Placeholder 2">
            <a:extLst>
              <a:ext uri="{FF2B5EF4-FFF2-40B4-BE49-F238E27FC236}">
                <a16:creationId xmlns:a16="http://schemas.microsoft.com/office/drawing/2014/main" id="{1BCE4029-3FC2-5E71-0D64-AC086E8D39EF}"/>
              </a:ext>
            </a:extLst>
          </p:cNvPr>
          <p:cNvSpPr>
            <a:spLocks noGrp="1"/>
          </p:cNvSpPr>
          <p:nvPr>
            <p:ph type="body" idx="1"/>
          </p:nvPr>
        </p:nvSpPr>
        <p:spPr>
          <a:xfrm>
            <a:off x="4788276" y="4050832"/>
            <a:ext cx="4485725" cy="1096899"/>
          </a:xfrm>
        </p:spPr>
        <p:txBody>
          <a:bodyPr vert="horz" lIns="91440" tIns="45720" rIns="91440" bIns="45720" rtlCol="0" anchor="t">
            <a:normAutofit/>
          </a:bodyPr>
          <a:lstStyle/>
          <a:p>
            <a:pPr algn="r"/>
            <a:r>
              <a:rPr lang="en-US" sz="3200" dirty="0">
                <a:latin typeface="+mn-lt"/>
                <a:ea typeface="+mn-ea"/>
                <a:cs typeface="+mn-cs"/>
              </a:rPr>
              <a:t>The Bridge Model</a:t>
            </a:r>
          </a:p>
        </p:txBody>
      </p:sp>
      <p:sp>
        <p:nvSpPr>
          <p:cNvPr id="107"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8"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0" name="Isosceles Triangle 109">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14339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D27B8-462F-AB20-3EF8-25CA282F4588}"/>
            </a:ext>
          </a:extLst>
        </p:cNvPr>
        <p:cNvGrpSpPr/>
        <p:nvPr/>
      </p:nvGrpSpPr>
      <p:grpSpPr>
        <a:xfrm>
          <a:off x="0" y="0"/>
          <a:ext cx="0" cy="0"/>
          <a:chOff x="0" y="0"/>
          <a:chExt cx="0" cy="0"/>
        </a:xfrm>
      </p:grpSpPr>
      <p:sp>
        <p:nvSpPr>
          <p:cNvPr id="16" name="Arrow: Up 15">
            <a:extLst>
              <a:ext uri="{FF2B5EF4-FFF2-40B4-BE49-F238E27FC236}">
                <a16:creationId xmlns:a16="http://schemas.microsoft.com/office/drawing/2014/main" id="{BFD0BB1F-5AF4-8EE6-E2BC-BBC49DD96783}"/>
              </a:ext>
            </a:extLst>
          </p:cNvPr>
          <p:cNvSpPr/>
          <p:nvPr/>
        </p:nvSpPr>
        <p:spPr>
          <a:xfrm>
            <a:off x="1329338" y="699248"/>
            <a:ext cx="1018840" cy="5155985"/>
          </a:xfrm>
          <a:prstGeom prst="upArrow">
            <a:avLst>
              <a:gd name="adj1" fmla="val 50000"/>
              <a:gd name="adj2" fmla="val 4623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Up 14">
            <a:extLst>
              <a:ext uri="{FF2B5EF4-FFF2-40B4-BE49-F238E27FC236}">
                <a16:creationId xmlns:a16="http://schemas.microsoft.com/office/drawing/2014/main" id="{986E0F51-8DFD-AA2F-FC02-717077A8A294}"/>
              </a:ext>
            </a:extLst>
          </p:cNvPr>
          <p:cNvSpPr/>
          <p:nvPr/>
        </p:nvSpPr>
        <p:spPr>
          <a:xfrm rot="5400000">
            <a:off x="5927102" y="1587788"/>
            <a:ext cx="888306" cy="8046156"/>
          </a:xfrm>
          <a:prstGeom prst="upArrow">
            <a:avLst>
              <a:gd name="adj1" fmla="val 50000"/>
              <a:gd name="adj2" fmla="val 605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6BFEB-22AE-4E15-0323-31B6C20945D8}"/>
              </a:ext>
            </a:extLst>
          </p:cNvPr>
          <p:cNvSpPr>
            <a:spLocks noGrp="1"/>
          </p:cNvSpPr>
          <p:nvPr>
            <p:ph type="title"/>
          </p:nvPr>
        </p:nvSpPr>
        <p:spPr>
          <a:xfrm>
            <a:off x="1797666" y="353024"/>
            <a:ext cx="8596668" cy="1320800"/>
          </a:xfrm>
        </p:spPr>
        <p:txBody>
          <a:bodyPr>
            <a:normAutofit/>
          </a:bodyPr>
          <a:lstStyle/>
          <a:p>
            <a:pPr algn="ctr"/>
            <a:r>
              <a:rPr lang="en-US" sz="4400" dirty="0"/>
              <a:t>The Bridge Model</a:t>
            </a:r>
          </a:p>
        </p:txBody>
      </p:sp>
      <p:sp>
        <p:nvSpPr>
          <p:cNvPr id="8" name="TextBox 7">
            <a:extLst>
              <a:ext uri="{FF2B5EF4-FFF2-40B4-BE49-F238E27FC236}">
                <a16:creationId xmlns:a16="http://schemas.microsoft.com/office/drawing/2014/main" id="{DE272C33-4EA1-E6D3-2B15-905721BC7594}"/>
              </a:ext>
            </a:extLst>
          </p:cNvPr>
          <p:cNvSpPr txBox="1"/>
          <p:nvPr/>
        </p:nvSpPr>
        <p:spPr>
          <a:xfrm>
            <a:off x="1510619" y="3235450"/>
            <a:ext cx="677108" cy="1901046"/>
          </a:xfrm>
          <a:prstGeom prst="rect">
            <a:avLst/>
          </a:prstGeom>
          <a:noFill/>
        </p:spPr>
        <p:txBody>
          <a:bodyPr vert="vert270"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Concrete</a:t>
            </a:r>
            <a:endParaRPr lang="en-US" sz="3200" b="1" dirty="0">
              <a:solidFill>
                <a:schemeClr val="tx2"/>
              </a:solidFill>
            </a:endParaRPr>
          </a:p>
        </p:txBody>
      </p:sp>
      <p:sp>
        <p:nvSpPr>
          <p:cNvPr id="9" name="TextBox 8">
            <a:extLst>
              <a:ext uri="{FF2B5EF4-FFF2-40B4-BE49-F238E27FC236}">
                <a16:creationId xmlns:a16="http://schemas.microsoft.com/office/drawing/2014/main" id="{E1319615-38BF-731E-90FC-39E3EA1BF4D6}"/>
              </a:ext>
            </a:extLst>
          </p:cNvPr>
          <p:cNvSpPr txBox="1"/>
          <p:nvPr/>
        </p:nvSpPr>
        <p:spPr>
          <a:xfrm>
            <a:off x="3362201" y="5336566"/>
            <a:ext cx="1773578" cy="584775"/>
          </a:xfrm>
          <a:prstGeom prst="rect">
            <a:avLst/>
          </a:prstGeom>
          <a:noFill/>
        </p:spPr>
        <p:txBody>
          <a:bodyPr vert="horz"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Present</a:t>
            </a:r>
            <a:endParaRPr lang="en-US" sz="2800" b="1" dirty="0">
              <a:solidFill>
                <a:schemeClr val="tx2"/>
              </a:solidFill>
              <a:latin typeface="Open Sans Light" pitchFamily="2" charset="0"/>
              <a:ea typeface="Open Sans Light" pitchFamily="2" charset="0"/>
              <a:cs typeface="Open Sans Light" pitchFamily="2" charset="0"/>
            </a:endParaRPr>
          </a:p>
        </p:txBody>
      </p:sp>
      <p:graphicFrame>
        <p:nvGraphicFramePr>
          <p:cNvPr id="3" name="Table 2">
            <a:extLst>
              <a:ext uri="{FF2B5EF4-FFF2-40B4-BE49-F238E27FC236}">
                <a16:creationId xmlns:a16="http://schemas.microsoft.com/office/drawing/2014/main" id="{EB5D85C8-C55B-B379-D11F-86BDE67764F2}"/>
              </a:ext>
            </a:extLst>
          </p:cNvPr>
          <p:cNvGraphicFramePr>
            <a:graphicFrameLocks noGrp="1"/>
          </p:cNvGraphicFramePr>
          <p:nvPr>
            <p:extLst>
              <p:ext uri="{D42A27DB-BD31-4B8C-83A1-F6EECF244321}">
                <p14:modId xmlns:p14="http://schemas.microsoft.com/office/powerpoint/2010/main" val="1503006874"/>
              </p:ext>
            </p:extLst>
          </p:nvPr>
        </p:nvGraphicFramePr>
        <p:xfrm>
          <a:off x="2495041" y="1153667"/>
          <a:ext cx="7201918" cy="3964964"/>
        </p:xfrm>
        <a:graphic>
          <a:graphicData uri="http://schemas.openxmlformats.org/drawingml/2006/table">
            <a:tbl>
              <a:tblPr firstRow="1" bandRow="1">
                <a:tableStyleId>{5940675A-B579-460E-94D1-54222C63F5DA}</a:tableStyleId>
              </a:tblPr>
              <a:tblGrid>
                <a:gridCol w="3600959">
                  <a:extLst>
                    <a:ext uri="{9D8B030D-6E8A-4147-A177-3AD203B41FA5}">
                      <a16:colId xmlns:a16="http://schemas.microsoft.com/office/drawing/2014/main" val="54652691"/>
                    </a:ext>
                  </a:extLst>
                </a:gridCol>
                <a:gridCol w="3600959">
                  <a:extLst>
                    <a:ext uri="{9D8B030D-6E8A-4147-A177-3AD203B41FA5}">
                      <a16:colId xmlns:a16="http://schemas.microsoft.com/office/drawing/2014/main" val="141905566"/>
                    </a:ext>
                  </a:extLst>
                </a:gridCol>
              </a:tblGrid>
              <a:tr h="19824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Why is it happening?</a:t>
                      </a:r>
                    </a:p>
                  </a:txBody>
                  <a:tcPr anchor="ctr">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could we do?</a:t>
                      </a:r>
                    </a:p>
                  </a:txBody>
                  <a:tcPr anchor="ctr">
                    <a:solidFill>
                      <a:schemeClr val="accent1"/>
                    </a:solidFill>
                  </a:tcPr>
                </a:tc>
                <a:extLst>
                  <a:ext uri="{0D108BD9-81ED-4DB2-BD59-A6C34878D82A}">
                    <a16:rowId xmlns:a16="http://schemas.microsoft.com/office/drawing/2014/main" val="1955380829"/>
                  </a:ext>
                </a:extLst>
              </a:tr>
              <a:tr h="19824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is the current situation?</a:t>
                      </a:r>
                    </a:p>
                  </a:txBody>
                  <a:tcPr anchor="c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will we do?</a:t>
                      </a:r>
                    </a:p>
                  </a:txBody>
                  <a:tcPr anchor="ctr">
                    <a:solidFill>
                      <a:schemeClr val="accent5"/>
                    </a:solidFill>
                  </a:tcPr>
                </a:tc>
                <a:extLst>
                  <a:ext uri="{0D108BD9-81ED-4DB2-BD59-A6C34878D82A}">
                    <a16:rowId xmlns:a16="http://schemas.microsoft.com/office/drawing/2014/main" val="2574072267"/>
                  </a:ext>
                </a:extLst>
              </a:tr>
            </a:tbl>
          </a:graphicData>
        </a:graphic>
      </p:graphicFrame>
      <p:sp>
        <p:nvSpPr>
          <p:cNvPr id="6" name="TextBox 5">
            <a:extLst>
              <a:ext uri="{FF2B5EF4-FFF2-40B4-BE49-F238E27FC236}">
                <a16:creationId xmlns:a16="http://schemas.microsoft.com/office/drawing/2014/main" id="{2066655F-EF01-C7C0-4781-C710B67B24A2}"/>
              </a:ext>
            </a:extLst>
          </p:cNvPr>
          <p:cNvSpPr txBox="1"/>
          <p:nvPr/>
        </p:nvSpPr>
        <p:spPr>
          <a:xfrm>
            <a:off x="1500204" y="1196162"/>
            <a:ext cx="677108" cy="1901046"/>
          </a:xfrm>
          <a:prstGeom prst="rect">
            <a:avLst/>
          </a:prstGeom>
          <a:noFill/>
        </p:spPr>
        <p:txBody>
          <a:bodyPr vert="vert270"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Abstract</a:t>
            </a:r>
            <a:endParaRPr lang="en-US" sz="2800" b="1" dirty="0">
              <a:solidFill>
                <a:schemeClr val="tx2"/>
              </a:solidFill>
              <a:latin typeface="Open Sans Light" pitchFamily="2" charset="0"/>
              <a:ea typeface="Open Sans Light" pitchFamily="2" charset="0"/>
              <a:cs typeface="Open Sans Light" pitchFamily="2" charset="0"/>
            </a:endParaRPr>
          </a:p>
        </p:txBody>
      </p:sp>
      <p:sp>
        <p:nvSpPr>
          <p:cNvPr id="14" name="TextBox 13">
            <a:extLst>
              <a:ext uri="{FF2B5EF4-FFF2-40B4-BE49-F238E27FC236}">
                <a16:creationId xmlns:a16="http://schemas.microsoft.com/office/drawing/2014/main" id="{6E9FD5DF-4D6C-CED0-7308-26F1171F806D}"/>
              </a:ext>
            </a:extLst>
          </p:cNvPr>
          <p:cNvSpPr txBox="1"/>
          <p:nvPr/>
        </p:nvSpPr>
        <p:spPr>
          <a:xfrm>
            <a:off x="7056223" y="5346818"/>
            <a:ext cx="1773578" cy="584775"/>
          </a:xfrm>
          <a:prstGeom prst="rect">
            <a:avLst/>
          </a:prstGeom>
          <a:noFill/>
        </p:spPr>
        <p:txBody>
          <a:bodyPr vert="horz"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Future</a:t>
            </a:r>
            <a:endParaRPr lang="en-US" sz="2800" b="1" dirty="0">
              <a:solidFill>
                <a:schemeClr val="tx2"/>
              </a:solidFill>
              <a:latin typeface="Open Sans Light" pitchFamily="2" charset="0"/>
              <a:ea typeface="Open Sans Light" pitchFamily="2" charset="0"/>
              <a:cs typeface="Open Sans Light" pitchFamily="2" charset="0"/>
            </a:endParaRPr>
          </a:p>
        </p:txBody>
      </p:sp>
      <p:sp>
        <p:nvSpPr>
          <p:cNvPr id="17" name="Rectangle 16">
            <a:extLst>
              <a:ext uri="{FF2B5EF4-FFF2-40B4-BE49-F238E27FC236}">
                <a16:creationId xmlns:a16="http://schemas.microsoft.com/office/drawing/2014/main" id="{A0504327-3BC7-7059-3EDC-0E563554B87C}"/>
              </a:ext>
            </a:extLst>
          </p:cNvPr>
          <p:cNvSpPr/>
          <p:nvPr/>
        </p:nvSpPr>
        <p:spPr>
          <a:xfrm>
            <a:off x="2635624" y="3302289"/>
            <a:ext cx="3342554" cy="15517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18DC41-D959-635B-76C9-8E0410ADDCE7}"/>
              </a:ext>
            </a:extLst>
          </p:cNvPr>
          <p:cNvSpPr/>
          <p:nvPr/>
        </p:nvSpPr>
        <p:spPr>
          <a:xfrm>
            <a:off x="2645640" y="1370833"/>
            <a:ext cx="3342554" cy="155170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D51BF0C-4BCC-C973-A88B-66352CD1552A}"/>
              </a:ext>
            </a:extLst>
          </p:cNvPr>
          <p:cNvSpPr/>
          <p:nvPr/>
        </p:nvSpPr>
        <p:spPr>
          <a:xfrm>
            <a:off x="6256995" y="1436974"/>
            <a:ext cx="3342554" cy="15517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84F3507-5A72-170B-BD96-C85E073B7B62}"/>
              </a:ext>
            </a:extLst>
          </p:cNvPr>
          <p:cNvSpPr/>
          <p:nvPr/>
        </p:nvSpPr>
        <p:spPr>
          <a:xfrm>
            <a:off x="6213822" y="3302289"/>
            <a:ext cx="3342554" cy="155170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409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8" grpId="0"/>
      <p:bldP spid="9" grpId="0"/>
      <p:bldP spid="6" grpId="0"/>
      <p:bldP spid="14" grpId="0"/>
      <p:bldP spid="17"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8681-83CF-A02B-347A-38F4D48A0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12FF7-E0C2-C339-A55A-11A09DED28DD}"/>
              </a:ext>
            </a:extLst>
          </p:cNvPr>
          <p:cNvSpPr>
            <a:spLocks noGrp="1"/>
          </p:cNvSpPr>
          <p:nvPr>
            <p:ph type="title"/>
          </p:nvPr>
        </p:nvSpPr>
        <p:spPr/>
        <p:txBody>
          <a:bodyPr>
            <a:normAutofit/>
          </a:bodyPr>
          <a:lstStyle/>
          <a:p>
            <a:r>
              <a:rPr lang="en-US" sz="4400" dirty="0"/>
              <a:t>The Bridge to Better</a:t>
            </a:r>
          </a:p>
        </p:txBody>
      </p:sp>
      <p:sp>
        <p:nvSpPr>
          <p:cNvPr id="5" name="TextBox 4">
            <a:extLst>
              <a:ext uri="{FF2B5EF4-FFF2-40B4-BE49-F238E27FC236}">
                <a16:creationId xmlns:a16="http://schemas.microsoft.com/office/drawing/2014/main" id="{59B0F033-2203-3909-1F32-DAAA34520AE9}"/>
              </a:ext>
            </a:extLst>
          </p:cNvPr>
          <p:cNvSpPr txBox="1"/>
          <p:nvPr/>
        </p:nvSpPr>
        <p:spPr>
          <a:xfrm>
            <a:off x="281044" y="1385465"/>
            <a:ext cx="5865381" cy="4708981"/>
          </a:xfrm>
          <a:prstGeom prst="rect">
            <a:avLst/>
          </a:prstGeom>
          <a:noFill/>
        </p:spPr>
        <p:txBody>
          <a:bodyPr wrap="square" rtlCol="0">
            <a:spAutoFit/>
          </a:bodyPr>
          <a:lstStyle/>
          <a:p>
            <a:pPr algn="ctr"/>
            <a:r>
              <a:rPr lang="en-US" sz="3000" dirty="0">
                <a:latin typeface="Open Sans Light" pitchFamily="2" charset="0"/>
                <a:ea typeface="Open Sans Light" pitchFamily="2" charset="0"/>
                <a:cs typeface="Open Sans Light" pitchFamily="2" charset="0"/>
              </a:rPr>
              <a:t>Students regularly participate in fun activities like sports, arts, and cooking. However, the academic enrichment activities have low attendance and engagement. Students often skip these sessions and are disengaged when they do attend. Your newer staff members aren’t sure what to do. </a:t>
            </a:r>
          </a:p>
        </p:txBody>
      </p:sp>
      <p:sp>
        <p:nvSpPr>
          <p:cNvPr id="6" name="Arrow: Up 5">
            <a:extLst>
              <a:ext uri="{FF2B5EF4-FFF2-40B4-BE49-F238E27FC236}">
                <a16:creationId xmlns:a16="http://schemas.microsoft.com/office/drawing/2014/main" id="{31A8AC30-8E36-42A1-83EA-79277A02F098}"/>
              </a:ext>
            </a:extLst>
          </p:cNvPr>
          <p:cNvSpPr/>
          <p:nvPr/>
        </p:nvSpPr>
        <p:spPr>
          <a:xfrm>
            <a:off x="6146425" y="519215"/>
            <a:ext cx="1018840" cy="5155985"/>
          </a:xfrm>
          <a:prstGeom prst="upArrow">
            <a:avLst>
              <a:gd name="adj1" fmla="val 50000"/>
              <a:gd name="adj2" fmla="val 4623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Up 13">
            <a:extLst>
              <a:ext uri="{FF2B5EF4-FFF2-40B4-BE49-F238E27FC236}">
                <a16:creationId xmlns:a16="http://schemas.microsoft.com/office/drawing/2014/main" id="{6124A8AD-AAB7-09A3-D292-2FC8ACC8E531}"/>
              </a:ext>
            </a:extLst>
          </p:cNvPr>
          <p:cNvSpPr/>
          <p:nvPr/>
        </p:nvSpPr>
        <p:spPr>
          <a:xfrm rot="5400000">
            <a:off x="9025077" y="3128407"/>
            <a:ext cx="858023" cy="4643537"/>
          </a:xfrm>
          <a:prstGeom prst="upArrow">
            <a:avLst>
              <a:gd name="adj1" fmla="val 50000"/>
              <a:gd name="adj2" fmla="val 60584"/>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C12EB2D-B459-8E78-B68F-AD7BBD297AB6}"/>
              </a:ext>
            </a:extLst>
          </p:cNvPr>
          <p:cNvSpPr txBox="1"/>
          <p:nvPr/>
        </p:nvSpPr>
        <p:spPr>
          <a:xfrm>
            <a:off x="6317291" y="3097207"/>
            <a:ext cx="677108" cy="1901046"/>
          </a:xfrm>
          <a:prstGeom prst="rect">
            <a:avLst/>
          </a:prstGeom>
          <a:noFill/>
        </p:spPr>
        <p:txBody>
          <a:bodyPr vert="vert270"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Concrete</a:t>
            </a:r>
            <a:endParaRPr lang="en-US" sz="3200" b="1" dirty="0">
              <a:solidFill>
                <a:schemeClr val="tx2"/>
              </a:solidFill>
            </a:endParaRPr>
          </a:p>
        </p:txBody>
      </p:sp>
      <p:sp>
        <p:nvSpPr>
          <p:cNvPr id="16" name="TextBox 15">
            <a:extLst>
              <a:ext uri="{FF2B5EF4-FFF2-40B4-BE49-F238E27FC236}">
                <a16:creationId xmlns:a16="http://schemas.microsoft.com/office/drawing/2014/main" id="{DF551EC2-A792-337E-2250-67902C772B2C}"/>
              </a:ext>
            </a:extLst>
          </p:cNvPr>
          <p:cNvSpPr txBox="1"/>
          <p:nvPr/>
        </p:nvSpPr>
        <p:spPr>
          <a:xfrm>
            <a:off x="7313996" y="5151796"/>
            <a:ext cx="1773578" cy="584775"/>
          </a:xfrm>
          <a:prstGeom prst="rect">
            <a:avLst/>
          </a:prstGeom>
          <a:noFill/>
        </p:spPr>
        <p:txBody>
          <a:bodyPr vert="horz"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Present</a:t>
            </a:r>
            <a:endParaRPr lang="en-US" sz="2800" b="1" dirty="0">
              <a:solidFill>
                <a:schemeClr val="tx2"/>
              </a:solidFill>
              <a:latin typeface="Open Sans Light" pitchFamily="2" charset="0"/>
              <a:ea typeface="Open Sans Light" pitchFamily="2" charset="0"/>
              <a:cs typeface="Open Sans Light" pitchFamily="2" charset="0"/>
            </a:endParaRPr>
          </a:p>
        </p:txBody>
      </p:sp>
      <p:graphicFrame>
        <p:nvGraphicFramePr>
          <p:cNvPr id="17" name="Table 16">
            <a:extLst>
              <a:ext uri="{FF2B5EF4-FFF2-40B4-BE49-F238E27FC236}">
                <a16:creationId xmlns:a16="http://schemas.microsoft.com/office/drawing/2014/main" id="{068CEFF8-7CDF-ABCE-8FA7-57E1B9BAD20B}"/>
              </a:ext>
            </a:extLst>
          </p:cNvPr>
          <p:cNvGraphicFramePr>
            <a:graphicFrameLocks noGrp="1"/>
          </p:cNvGraphicFramePr>
          <p:nvPr>
            <p:extLst>
              <p:ext uri="{D42A27DB-BD31-4B8C-83A1-F6EECF244321}">
                <p14:modId xmlns:p14="http://schemas.microsoft.com/office/powerpoint/2010/main" val="2472451519"/>
              </p:ext>
            </p:extLst>
          </p:nvPr>
        </p:nvGraphicFramePr>
        <p:xfrm>
          <a:off x="7132320" y="998075"/>
          <a:ext cx="4643538" cy="3964964"/>
        </p:xfrm>
        <a:graphic>
          <a:graphicData uri="http://schemas.openxmlformats.org/drawingml/2006/table">
            <a:tbl>
              <a:tblPr firstRow="1" bandRow="1">
                <a:tableStyleId>{5940675A-B579-460E-94D1-54222C63F5DA}</a:tableStyleId>
              </a:tblPr>
              <a:tblGrid>
                <a:gridCol w="2321769">
                  <a:extLst>
                    <a:ext uri="{9D8B030D-6E8A-4147-A177-3AD203B41FA5}">
                      <a16:colId xmlns:a16="http://schemas.microsoft.com/office/drawing/2014/main" val="54652691"/>
                    </a:ext>
                  </a:extLst>
                </a:gridCol>
                <a:gridCol w="2321769">
                  <a:extLst>
                    <a:ext uri="{9D8B030D-6E8A-4147-A177-3AD203B41FA5}">
                      <a16:colId xmlns:a16="http://schemas.microsoft.com/office/drawing/2014/main" val="141905566"/>
                    </a:ext>
                  </a:extLst>
                </a:gridCol>
              </a:tblGrid>
              <a:tr h="19824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Why is it happening?</a:t>
                      </a:r>
                    </a:p>
                  </a:txBody>
                  <a:tcPr anchor="ctr">
                    <a:solidFill>
                      <a:srgbClr val="B98EB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could we do?</a:t>
                      </a:r>
                    </a:p>
                  </a:txBody>
                  <a:tcPr anchor="ctr">
                    <a:solidFill>
                      <a:schemeClr val="accent2"/>
                    </a:solidFill>
                  </a:tcPr>
                </a:tc>
                <a:extLst>
                  <a:ext uri="{0D108BD9-81ED-4DB2-BD59-A6C34878D82A}">
                    <a16:rowId xmlns:a16="http://schemas.microsoft.com/office/drawing/2014/main" val="1955380829"/>
                  </a:ext>
                </a:extLst>
              </a:tr>
              <a:tr h="1982482">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is the current situation?</a:t>
                      </a:r>
                    </a:p>
                  </a:txBody>
                  <a:tcPr anchor="ctr">
                    <a:solidFill>
                      <a:schemeClr val="tx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schemeClr val="bg1"/>
                          </a:solidFill>
                          <a:latin typeface="Open Sans Light" pitchFamily="2" charset="0"/>
                          <a:ea typeface="Open Sans Light" pitchFamily="2" charset="0"/>
                          <a:cs typeface="Open Sans Light" pitchFamily="2" charset="0"/>
                        </a:rPr>
                        <a:t>What will we do?</a:t>
                      </a:r>
                    </a:p>
                  </a:txBody>
                  <a:tcPr anchor="ctr">
                    <a:solidFill>
                      <a:schemeClr val="accent5"/>
                    </a:solidFill>
                  </a:tcPr>
                </a:tc>
                <a:extLst>
                  <a:ext uri="{0D108BD9-81ED-4DB2-BD59-A6C34878D82A}">
                    <a16:rowId xmlns:a16="http://schemas.microsoft.com/office/drawing/2014/main" val="2574072267"/>
                  </a:ext>
                </a:extLst>
              </a:tr>
            </a:tbl>
          </a:graphicData>
        </a:graphic>
      </p:graphicFrame>
      <p:sp>
        <p:nvSpPr>
          <p:cNvPr id="18" name="TextBox 17">
            <a:extLst>
              <a:ext uri="{FF2B5EF4-FFF2-40B4-BE49-F238E27FC236}">
                <a16:creationId xmlns:a16="http://schemas.microsoft.com/office/drawing/2014/main" id="{55DB36D9-2CFB-A2D7-8604-8573D31D7400}"/>
              </a:ext>
            </a:extLst>
          </p:cNvPr>
          <p:cNvSpPr txBox="1"/>
          <p:nvPr/>
        </p:nvSpPr>
        <p:spPr>
          <a:xfrm>
            <a:off x="6317291" y="1079511"/>
            <a:ext cx="677108" cy="1901046"/>
          </a:xfrm>
          <a:prstGeom prst="rect">
            <a:avLst/>
          </a:prstGeom>
          <a:noFill/>
        </p:spPr>
        <p:txBody>
          <a:bodyPr vert="vert270"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Abstract</a:t>
            </a:r>
            <a:endParaRPr lang="en-US" sz="2800" b="1" dirty="0">
              <a:solidFill>
                <a:schemeClr val="tx2"/>
              </a:solidFill>
              <a:latin typeface="Open Sans Light" pitchFamily="2" charset="0"/>
              <a:ea typeface="Open Sans Light" pitchFamily="2" charset="0"/>
              <a:cs typeface="Open Sans Light" pitchFamily="2" charset="0"/>
            </a:endParaRPr>
          </a:p>
        </p:txBody>
      </p:sp>
      <p:sp>
        <p:nvSpPr>
          <p:cNvPr id="19" name="TextBox 18">
            <a:extLst>
              <a:ext uri="{FF2B5EF4-FFF2-40B4-BE49-F238E27FC236}">
                <a16:creationId xmlns:a16="http://schemas.microsoft.com/office/drawing/2014/main" id="{372F8B40-93A7-CDAD-51F2-940070F68927}"/>
              </a:ext>
            </a:extLst>
          </p:cNvPr>
          <p:cNvSpPr txBox="1"/>
          <p:nvPr/>
        </p:nvSpPr>
        <p:spPr>
          <a:xfrm>
            <a:off x="9791472" y="5157787"/>
            <a:ext cx="1773578" cy="584775"/>
          </a:xfrm>
          <a:prstGeom prst="rect">
            <a:avLst/>
          </a:prstGeom>
          <a:noFill/>
        </p:spPr>
        <p:txBody>
          <a:bodyPr vert="horz" wrap="square" rtlCol="0">
            <a:spAutoFit/>
          </a:bodyPr>
          <a:lstStyle/>
          <a:p>
            <a:pPr algn="ctr"/>
            <a:r>
              <a:rPr lang="en-US" sz="3200" b="1" dirty="0">
                <a:solidFill>
                  <a:schemeClr val="tx2"/>
                </a:solidFill>
                <a:latin typeface="Open Sans Light" pitchFamily="2" charset="0"/>
                <a:ea typeface="Open Sans Light" pitchFamily="2" charset="0"/>
                <a:cs typeface="Open Sans Light" pitchFamily="2" charset="0"/>
              </a:rPr>
              <a:t>Future</a:t>
            </a:r>
            <a:endParaRPr lang="en-US" sz="2800" b="1" dirty="0">
              <a:solidFill>
                <a:schemeClr val="tx2"/>
              </a:solidFill>
              <a:latin typeface="Open Sans Light" pitchFamily="2" charset="0"/>
              <a:ea typeface="Open Sans Light" pitchFamily="2" charset="0"/>
              <a:cs typeface="Open Sans Light" pitchFamily="2" charset="0"/>
            </a:endParaRPr>
          </a:p>
        </p:txBody>
      </p:sp>
    </p:spTree>
    <p:extLst>
      <p:ext uri="{BB962C8B-B14F-4D97-AF65-F5344CB8AC3E}">
        <p14:creationId xmlns:p14="http://schemas.microsoft.com/office/powerpoint/2010/main" val="143415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p:bldP spid="16"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75AE-0AD0-DAAE-00DE-D9E8F56AEA36}"/>
              </a:ext>
            </a:extLst>
          </p:cNvPr>
          <p:cNvSpPr>
            <a:spLocks noGrp="1"/>
          </p:cNvSpPr>
          <p:nvPr>
            <p:ph type="title"/>
          </p:nvPr>
        </p:nvSpPr>
        <p:spPr>
          <a:xfrm>
            <a:off x="1797666" y="330979"/>
            <a:ext cx="8596668" cy="1320800"/>
          </a:xfrm>
        </p:spPr>
        <p:txBody>
          <a:bodyPr>
            <a:normAutofit/>
          </a:bodyPr>
          <a:lstStyle/>
          <a:p>
            <a:pPr algn="ctr"/>
            <a:r>
              <a:rPr lang="en-US" sz="4400" dirty="0"/>
              <a:t>Dismissal Woes</a:t>
            </a:r>
          </a:p>
        </p:txBody>
      </p:sp>
      <p:pic>
        <p:nvPicPr>
          <p:cNvPr id="6" name="Day in the Life_ Camp Counselor">
            <a:hlinkClick r:id="" action="ppaction://media"/>
            <a:extLst>
              <a:ext uri="{FF2B5EF4-FFF2-40B4-BE49-F238E27FC236}">
                <a16:creationId xmlns:a16="http://schemas.microsoft.com/office/drawing/2014/main" id="{C58941C4-9225-F2F5-7627-137480E36060}"/>
              </a:ext>
            </a:extLst>
          </p:cNvPr>
          <p:cNvPicPr>
            <a:picLocks noGrp="1" noChangeAspect="1"/>
          </p:cNvPicPr>
          <p:nvPr>
            <p:ph sz="half" idx="2"/>
            <a:videoFile r:link="rId1"/>
            <p:extLst>
              <p:ext uri="{DAA4B4D4-6D71-4841-9C94-3DE7FCFB9230}">
                <p14:media xmlns:p14="http://schemas.microsoft.com/office/powerpoint/2010/main" r:embed="rId2">
                  <p14:trim st="329000" end="66278.5729"/>
                </p14:media>
              </p:ext>
            </p:extLst>
          </p:nvPr>
        </p:nvPicPr>
        <p:blipFill>
          <a:blip r:embed="rId5"/>
          <a:stretch>
            <a:fillRect/>
          </a:stretch>
        </p:blipFill>
        <p:spPr>
          <a:xfrm>
            <a:off x="5677231" y="1411372"/>
            <a:ext cx="6240369" cy="3510799"/>
          </a:xfrm>
          <a:prstGeom prst="rect">
            <a:avLst/>
          </a:prstGeom>
        </p:spPr>
      </p:pic>
      <p:sp>
        <p:nvSpPr>
          <p:cNvPr id="9" name="Content Placeholder 4">
            <a:extLst>
              <a:ext uri="{FF2B5EF4-FFF2-40B4-BE49-F238E27FC236}">
                <a16:creationId xmlns:a16="http://schemas.microsoft.com/office/drawing/2014/main" id="{8414B3BE-0951-91E2-D744-8F87EFC5FD37}"/>
              </a:ext>
            </a:extLst>
          </p:cNvPr>
          <p:cNvSpPr>
            <a:spLocks noGrp="1"/>
          </p:cNvSpPr>
          <p:nvPr>
            <p:ph sz="half" idx="1"/>
          </p:nvPr>
        </p:nvSpPr>
        <p:spPr>
          <a:xfrm>
            <a:off x="544745" y="1318265"/>
            <a:ext cx="5045022" cy="4444989"/>
          </a:xfrm>
        </p:spPr>
        <p:txBody>
          <a:bodyPr>
            <a:normAutofit/>
          </a:bodyPr>
          <a:lstStyle/>
          <a:p>
            <a:r>
              <a:rPr lang="en-US" dirty="0"/>
              <a:t>What’s the problem?</a:t>
            </a:r>
          </a:p>
          <a:p>
            <a:r>
              <a:rPr lang="en-US" dirty="0"/>
              <a:t>What communication behaviors could help solve the problem?</a:t>
            </a:r>
          </a:p>
          <a:p>
            <a:r>
              <a:rPr lang="en-US" dirty="0"/>
              <a:t>How would you support this young staff member?</a:t>
            </a:r>
          </a:p>
          <a:p>
            <a:endParaRPr lang="en-US" dirty="0"/>
          </a:p>
        </p:txBody>
      </p:sp>
    </p:spTree>
    <p:extLst>
      <p:ext uri="{BB962C8B-B14F-4D97-AF65-F5344CB8AC3E}">
        <p14:creationId xmlns:p14="http://schemas.microsoft.com/office/powerpoint/2010/main" val="24713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8048-EF99-24BF-BC59-55D48A9C907F}"/>
              </a:ext>
            </a:extLst>
          </p:cNvPr>
          <p:cNvSpPr>
            <a:spLocks noGrp="1"/>
          </p:cNvSpPr>
          <p:nvPr>
            <p:ph type="title"/>
          </p:nvPr>
        </p:nvSpPr>
        <p:spPr/>
        <p:txBody>
          <a:bodyPr/>
          <a:lstStyle/>
          <a:p>
            <a:r>
              <a:rPr lang="en-US" sz="4400" dirty="0"/>
              <a:t>Keep It Going</a:t>
            </a:r>
          </a:p>
        </p:txBody>
      </p:sp>
      <p:sp>
        <p:nvSpPr>
          <p:cNvPr id="3" name="Content Placeholder 2">
            <a:extLst>
              <a:ext uri="{FF2B5EF4-FFF2-40B4-BE49-F238E27FC236}">
                <a16:creationId xmlns:a16="http://schemas.microsoft.com/office/drawing/2014/main" id="{ABCBCF99-786E-ED6C-BC06-4E364AAE0400}"/>
              </a:ext>
            </a:extLst>
          </p:cNvPr>
          <p:cNvSpPr>
            <a:spLocks noGrp="1"/>
          </p:cNvSpPr>
          <p:nvPr>
            <p:ph idx="1"/>
          </p:nvPr>
        </p:nvSpPr>
        <p:spPr/>
        <p:txBody>
          <a:bodyPr/>
          <a:lstStyle/>
          <a:p>
            <a:r>
              <a:rPr lang="en-US" dirty="0"/>
              <a:t>Identify communication behavior needing improvement</a:t>
            </a:r>
          </a:p>
          <a:p>
            <a:r>
              <a:rPr lang="en-US" dirty="0"/>
              <a:t>Use The Bridge Model to solve a problem</a:t>
            </a:r>
          </a:p>
        </p:txBody>
      </p:sp>
      <p:sp>
        <p:nvSpPr>
          <p:cNvPr id="7" name="Content Placeholder 2">
            <a:extLst>
              <a:ext uri="{FF2B5EF4-FFF2-40B4-BE49-F238E27FC236}">
                <a16:creationId xmlns:a16="http://schemas.microsoft.com/office/drawing/2014/main" id="{D587D3EC-110E-BB1F-823E-8FC0223ACDD4}"/>
              </a:ext>
            </a:extLst>
          </p:cNvPr>
          <p:cNvSpPr>
            <a:spLocks noGrp="1"/>
          </p:cNvSpPr>
          <p:nvPr/>
        </p:nvSpPr>
        <p:spPr>
          <a:xfrm>
            <a:off x="695428" y="1782082"/>
            <a:ext cx="10168190" cy="492213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rgbClr val="F2BB16"/>
              </a:buClr>
              <a:buSzPct val="80000"/>
              <a:buFont typeface="Wingdings 3" charset="2"/>
              <a:buChar char=""/>
              <a:defRPr sz="3600" kern="1200">
                <a:solidFill>
                  <a:srgbClr val="0D0D0D"/>
                </a:solidFill>
                <a:latin typeface="Open Sans Light" pitchFamily="2" charset="0"/>
                <a:ea typeface="Open Sans Light" pitchFamily="2" charset="0"/>
                <a:cs typeface="Open Sans Light" pitchFamily="2" charset="0"/>
              </a:defRPr>
            </a:lvl1pPr>
            <a:lvl2pPr marL="742950" indent="-285750" algn="l" defTabSz="457200" rtl="0" eaLnBrk="1" latinLnBrk="0" hangingPunct="1">
              <a:spcBef>
                <a:spcPts val="1000"/>
              </a:spcBef>
              <a:spcAft>
                <a:spcPts val="0"/>
              </a:spcAft>
              <a:buClr>
                <a:srgbClr val="F2BB16"/>
              </a:buClr>
              <a:buSzPct val="80000"/>
              <a:buFont typeface="Wingdings 3" charset="2"/>
              <a:buChar char=""/>
              <a:defRPr sz="3200" kern="1200">
                <a:solidFill>
                  <a:srgbClr val="0D0D0D"/>
                </a:solidFill>
                <a:latin typeface="Open Sans Light" pitchFamily="2" charset="0"/>
                <a:ea typeface="Open Sans Light" pitchFamily="2" charset="0"/>
                <a:cs typeface="Open Sans Light" pitchFamily="2" charset="0"/>
              </a:defRPr>
            </a:lvl2pPr>
            <a:lvl3pPr marL="1143000" indent="-228600" algn="l" defTabSz="457200" rtl="0" eaLnBrk="1" latinLnBrk="0" hangingPunct="1">
              <a:spcBef>
                <a:spcPts val="1000"/>
              </a:spcBef>
              <a:spcAft>
                <a:spcPts val="0"/>
              </a:spcAft>
              <a:buClr>
                <a:srgbClr val="F2BB16"/>
              </a:buClr>
              <a:buSzPct val="80000"/>
              <a:buFont typeface="Wingdings 3" charset="2"/>
              <a:buChar char=""/>
              <a:defRPr sz="2800" kern="1200">
                <a:solidFill>
                  <a:srgbClr val="0D0D0D"/>
                </a:solidFill>
                <a:latin typeface="Open Sans Light" pitchFamily="2" charset="0"/>
                <a:ea typeface="Open Sans Light" pitchFamily="2" charset="0"/>
                <a:cs typeface="Open Sans Light" pitchFamily="2" charset="0"/>
              </a:defRPr>
            </a:lvl3pPr>
            <a:lvl4pPr marL="1600200" indent="-228600" algn="l" defTabSz="457200" rtl="0" eaLnBrk="1" latinLnBrk="0" hangingPunct="1">
              <a:spcBef>
                <a:spcPts val="1000"/>
              </a:spcBef>
              <a:spcAft>
                <a:spcPts val="0"/>
              </a:spcAft>
              <a:buClr>
                <a:srgbClr val="F2BB16"/>
              </a:buClr>
              <a:buSzPct val="80000"/>
              <a:buFont typeface="Wingdings 3" charset="2"/>
              <a:buChar char=""/>
              <a:defRPr sz="2400" kern="1200">
                <a:solidFill>
                  <a:srgbClr val="0D0D0D"/>
                </a:solidFill>
                <a:latin typeface="Open Sans Light" pitchFamily="2" charset="0"/>
                <a:ea typeface="Open Sans Light" pitchFamily="2" charset="0"/>
                <a:cs typeface="Open Sans Light" pitchFamily="2" charset="0"/>
              </a:defRPr>
            </a:lvl4pPr>
            <a:lvl5pPr marL="2057400" indent="-228600" algn="l" defTabSz="457200" rtl="0" eaLnBrk="1" latinLnBrk="0" hangingPunct="1">
              <a:spcBef>
                <a:spcPts val="1000"/>
              </a:spcBef>
              <a:spcAft>
                <a:spcPts val="0"/>
              </a:spcAft>
              <a:buClr>
                <a:srgbClr val="F2BB16"/>
              </a:buClr>
              <a:buSzPct val="80000"/>
              <a:buFont typeface="Wingdings 3" charset="2"/>
              <a:buChar char=""/>
              <a:defRPr sz="2000" kern="1200">
                <a:solidFill>
                  <a:srgbClr val="0D0D0D"/>
                </a:solidFill>
                <a:latin typeface="Open Sans Light" pitchFamily="2" charset="0"/>
                <a:ea typeface="Open Sans Light" pitchFamily="2" charset="0"/>
                <a:cs typeface="Open Sans Light" pitchFamily="2" charset="0"/>
              </a:defRPr>
            </a:lvl5pPr>
            <a:lvl6pPr marL="25146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6pPr>
            <a:lvl7pPr marL="29718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7pPr>
            <a:lvl8pPr marL="34290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8pPr>
            <a:lvl9pPr marL="3886200" indent="-228600" algn="l" defTabSz="457200" rtl="0" eaLnBrk="1" latinLnBrk="0" hangingPunct="1">
              <a:spcBef>
                <a:spcPts val="1000"/>
              </a:spcBef>
              <a:spcAft>
                <a:spcPts val="0"/>
              </a:spcAft>
              <a:buClr>
                <a:srgbClr val="F2BB16"/>
              </a:buClr>
              <a:buSzPct val="80000"/>
              <a:buFont typeface="Wingdings 3" charset="2"/>
              <a:buChar char=""/>
              <a:defRPr sz="1200" kern="1200">
                <a:solidFill>
                  <a:srgbClr val="0D0D0D">
                    <a:lumMod val="75000"/>
                    <a:lumOff val="25000"/>
                  </a:srgbClr>
                </a:solidFill>
                <a:latin typeface="Trebuchet MS" panose="020B0603020202020204"/>
              </a:defRPr>
            </a:lvl9pPr>
          </a:lstStyle>
          <a:p>
            <a:endParaRPr lang="en-US" sz="3200" dirty="0"/>
          </a:p>
        </p:txBody>
      </p:sp>
    </p:spTree>
    <p:extLst>
      <p:ext uri="{BB962C8B-B14F-4D97-AF65-F5344CB8AC3E}">
        <p14:creationId xmlns:p14="http://schemas.microsoft.com/office/powerpoint/2010/main" val="220560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EC21191-CF34-2366-835C-222DD171EF34}"/>
              </a:ext>
            </a:extLst>
          </p:cNvPr>
          <p:cNvSpPr>
            <a:spLocks noGrp="1"/>
          </p:cNvSpPr>
          <p:nvPr>
            <p:ph type="title"/>
          </p:nvPr>
        </p:nvSpPr>
        <p:spPr>
          <a:xfrm>
            <a:off x="795768" y="609599"/>
            <a:ext cx="3460557" cy="2819401"/>
          </a:xfrm>
        </p:spPr>
        <p:txBody>
          <a:bodyPr>
            <a:normAutofit/>
          </a:bodyPr>
          <a:lstStyle/>
          <a:p>
            <a:r>
              <a:rPr lang="en-US" sz="4400" dirty="0"/>
              <a:t>Begin With the End in Mind</a:t>
            </a:r>
          </a:p>
        </p:txBody>
      </p:sp>
      <p:pic>
        <p:nvPicPr>
          <p:cNvPr id="20" name="Picture 19" descr="A white board on a stand&#10;&#10;AI-generated content may be incorrect.">
            <a:extLst>
              <a:ext uri="{FF2B5EF4-FFF2-40B4-BE49-F238E27FC236}">
                <a16:creationId xmlns:a16="http://schemas.microsoft.com/office/drawing/2014/main" id="{8AFFFEAA-EEB3-EE2E-A31D-46E6C92EC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245" y="0"/>
            <a:ext cx="5163708" cy="6863495"/>
          </a:xfrm>
          <a:prstGeom prst="rect">
            <a:avLst/>
          </a:prstGeom>
        </p:spPr>
      </p:pic>
      <p:sp>
        <p:nvSpPr>
          <p:cNvPr id="2" name="Arrow: Chevron 1">
            <a:extLst>
              <a:ext uri="{FF2B5EF4-FFF2-40B4-BE49-F238E27FC236}">
                <a16:creationId xmlns:a16="http://schemas.microsoft.com/office/drawing/2014/main" id="{956FAFAD-062F-D378-045F-D95F0FFA9773}"/>
              </a:ext>
            </a:extLst>
          </p:cNvPr>
          <p:cNvSpPr/>
          <p:nvPr/>
        </p:nvSpPr>
        <p:spPr>
          <a:xfrm>
            <a:off x="5001490" y="992907"/>
            <a:ext cx="3990108" cy="76661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Open Sans Light" pitchFamily="2" charset="0"/>
                <a:ea typeface="Open Sans Light" pitchFamily="2" charset="0"/>
                <a:cs typeface="Open Sans Light" pitchFamily="2" charset="0"/>
              </a:rPr>
              <a:t>Communication</a:t>
            </a:r>
          </a:p>
        </p:txBody>
      </p:sp>
      <p:sp>
        <p:nvSpPr>
          <p:cNvPr id="3" name="Arrow: Chevron 2">
            <a:extLst>
              <a:ext uri="{FF2B5EF4-FFF2-40B4-BE49-F238E27FC236}">
                <a16:creationId xmlns:a16="http://schemas.microsoft.com/office/drawing/2014/main" id="{0CB1298D-39CA-D305-9E8C-23D2D80091CA}"/>
              </a:ext>
            </a:extLst>
          </p:cNvPr>
          <p:cNvSpPr/>
          <p:nvPr/>
        </p:nvSpPr>
        <p:spPr>
          <a:xfrm>
            <a:off x="5001490" y="2019299"/>
            <a:ext cx="3990107" cy="76661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Open Sans Light" pitchFamily="2" charset="0"/>
                <a:ea typeface="Open Sans Light" pitchFamily="2" charset="0"/>
                <a:cs typeface="Open Sans Light" pitchFamily="2" charset="0"/>
              </a:rPr>
              <a:t>Teamwork</a:t>
            </a:r>
          </a:p>
        </p:txBody>
      </p:sp>
      <p:sp>
        <p:nvSpPr>
          <p:cNvPr id="4" name="Arrow: Chevron 3">
            <a:extLst>
              <a:ext uri="{FF2B5EF4-FFF2-40B4-BE49-F238E27FC236}">
                <a16:creationId xmlns:a16="http://schemas.microsoft.com/office/drawing/2014/main" id="{166620B1-B077-6219-9665-E63AA77B7145}"/>
              </a:ext>
            </a:extLst>
          </p:cNvPr>
          <p:cNvSpPr/>
          <p:nvPr/>
        </p:nvSpPr>
        <p:spPr>
          <a:xfrm>
            <a:off x="5001491" y="3045691"/>
            <a:ext cx="3990106" cy="766617"/>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Open Sans Light" pitchFamily="2" charset="0"/>
                <a:ea typeface="Open Sans Light" pitchFamily="2" charset="0"/>
                <a:cs typeface="Open Sans Light" pitchFamily="2" charset="0"/>
              </a:rPr>
              <a:t>Problem Solving</a:t>
            </a:r>
          </a:p>
        </p:txBody>
      </p:sp>
    </p:spTree>
    <p:extLst>
      <p:ext uri="{BB962C8B-B14F-4D97-AF65-F5344CB8AC3E}">
        <p14:creationId xmlns:p14="http://schemas.microsoft.com/office/powerpoint/2010/main" val="26051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69EE1B5-97EC-7FEF-C5E1-5C824B8CFF86}"/>
              </a:ext>
            </a:extLst>
          </p:cNvPr>
          <p:cNvSpPr>
            <a:spLocks noGrp="1"/>
          </p:cNvSpPr>
          <p:nvPr>
            <p:ph type="title"/>
          </p:nvPr>
        </p:nvSpPr>
        <p:spPr>
          <a:xfrm>
            <a:off x="5775957" y="1261331"/>
            <a:ext cx="3816463" cy="3002662"/>
          </a:xfrm>
        </p:spPr>
        <p:txBody>
          <a:bodyPr vert="horz" lIns="91440" tIns="45720" rIns="91440" bIns="45720" rtlCol="0" anchor="b">
            <a:normAutofit/>
          </a:bodyPr>
          <a:lstStyle/>
          <a:p>
            <a:r>
              <a:rPr lang="en-US" sz="4400" b="1" kern="1200" dirty="0">
                <a:latin typeface="+mj-lt"/>
                <a:ea typeface="+mj-ea"/>
                <a:cs typeface="+mj-cs"/>
              </a:rPr>
              <a:t>Communication</a:t>
            </a:r>
          </a:p>
        </p:txBody>
      </p:sp>
      <p:sp>
        <p:nvSpPr>
          <p:cNvPr id="3" name="Text Placeholder 2">
            <a:extLst>
              <a:ext uri="{FF2B5EF4-FFF2-40B4-BE49-F238E27FC236}">
                <a16:creationId xmlns:a16="http://schemas.microsoft.com/office/drawing/2014/main" id="{23D88A8A-0584-CA68-37E6-06823CA03EA2}"/>
              </a:ext>
            </a:extLst>
          </p:cNvPr>
          <p:cNvSpPr>
            <a:spLocks noGrp="1"/>
          </p:cNvSpPr>
          <p:nvPr>
            <p:ph type="body" idx="1"/>
          </p:nvPr>
        </p:nvSpPr>
        <p:spPr>
          <a:xfrm>
            <a:off x="5852468" y="4207934"/>
            <a:ext cx="3663439" cy="1325857"/>
          </a:xfrm>
        </p:spPr>
        <p:txBody>
          <a:bodyPr vert="horz" lIns="91440" tIns="45720" rIns="91440" bIns="45720" rtlCol="0" anchor="t">
            <a:normAutofit/>
          </a:bodyPr>
          <a:lstStyle/>
          <a:p>
            <a:r>
              <a:rPr lang="en-US" sz="3200" dirty="0">
                <a:latin typeface="+mn-lt"/>
                <a:ea typeface="+mn-ea"/>
                <a:cs typeface="+mn-cs"/>
              </a:rPr>
              <a:t>Behaviors of Communication</a:t>
            </a:r>
          </a:p>
        </p:txBody>
      </p:sp>
      <p:sp>
        <p:nvSpPr>
          <p:cNvPr id="26" name="Isosceles Triangle 25">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descr="A pair of white and orange speech bubbles&#10;&#10;AI-generated content may be incorrect.">
            <a:extLst>
              <a:ext uri="{FF2B5EF4-FFF2-40B4-BE49-F238E27FC236}">
                <a16:creationId xmlns:a16="http://schemas.microsoft.com/office/drawing/2014/main" id="{FCC162EB-6B56-4E9A-AB9A-000C9603C201}"/>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4109" y="482967"/>
            <a:ext cx="5842138" cy="5345556"/>
          </a:xfrm>
          <a:prstGeom prst="rect">
            <a:avLst/>
          </a:prstGeom>
        </p:spPr>
      </p:pic>
      <p:sp>
        <p:nvSpPr>
          <p:cNvPr id="4" name="Isosceles Triangle 3">
            <a:extLst>
              <a:ext uri="{FF2B5EF4-FFF2-40B4-BE49-F238E27FC236}">
                <a16:creationId xmlns:a16="http://schemas.microsoft.com/office/drawing/2014/main" id="{0540B802-7504-943A-66FE-73C6DAB57405}"/>
              </a:ext>
            </a:extLst>
          </p:cNvPr>
          <p:cNvSpPr/>
          <p:nvPr/>
        </p:nvSpPr>
        <p:spPr>
          <a:xfrm>
            <a:off x="9377944" y="4507345"/>
            <a:ext cx="2854326" cy="2350655"/>
          </a:xfrm>
          <a:prstGeom prst="triangle">
            <a:avLst>
              <a:gd name="adj" fmla="val 953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36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0B3E67F4-FB43-60BA-A489-EBB8547EE0D8}"/>
              </a:ext>
            </a:extLst>
          </p:cNvPr>
          <p:cNvGraphicFramePr>
            <a:graphicFrameLocks noGrp="1"/>
          </p:cNvGraphicFramePr>
          <p:nvPr>
            <p:ph idx="1"/>
            <p:extLst>
              <p:ext uri="{D42A27DB-BD31-4B8C-83A1-F6EECF244321}">
                <p14:modId xmlns:p14="http://schemas.microsoft.com/office/powerpoint/2010/main" val="1413612319"/>
              </p:ext>
            </p:extLst>
          </p:nvPr>
        </p:nvGraphicFramePr>
        <p:xfrm>
          <a:off x="580588" y="291830"/>
          <a:ext cx="8787150" cy="6274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25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88F57-7CAC-5625-56E7-0E7968E4BF75}"/>
              </a:ext>
            </a:extLst>
          </p:cNvPr>
          <p:cNvSpPr>
            <a:spLocks noGrp="1"/>
          </p:cNvSpPr>
          <p:nvPr>
            <p:ph type="title" idx="4294967295"/>
          </p:nvPr>
        </p:nvSpPr>
        <p:spPr>
          <a:xfrm>
            <a:off x="896128" y="488544"/>
            <a:ext cx="8596313" cy="1320800"/>
          </a:xfrm>
        </p:spPr>
        <p:txBody>
          <a:bodyPr>
            <a:normAutofit/>
          </a:bodyPr>
          <a:lstStyle/>
          <a:p>
            <a:r>
              <a:rPr lang="en-US" sz="4400" dirty="0"/>
              <a:t>Communicate Clearly</a:t>
            </a:r>
          </a:p>
        </p:txBody>
      </p:sp>
      <p:sp>
        <p:nvSpPr>
          <p:cNvPr id="3" name="Content Placeholder 2">
            <a:extLst>
              <a:ext uri="{FF2B5EF4-FFF2-40B4-BE49-F238E27FC236}">
                <a16:creationId xmlns:a16="http://schemas.microsoft.com/office/drawing/2014/main" id="{0FB1149B-49E2-7E49-6C93-00F3B648F394}"/>
              </a:ext>
            </a:extLst>
          </p:cNvPr>
          <p:cNvSpPr>
            <a:spLocks noGrp="1"/>
          </p:cNvSpPr>
          <p:nvPr>
            <p:ph sz="half" idx="4294967295"/>
          </p:nvPr>
        </p:nvSpPr>
        <p:spPr>
          <a:xfrm>
            <a:off x="1065534" y="1809344"/>
            <a:ext cx="4183063" cy="3881437"/>
          </a:xfrm>
        </p:spPr>
        <p:txBody>
          <a:bodyPr/>
          <a:lstStyle/>
          <a:p>
            <a:pPr marL="0" indent="0" algn="ctr">
              <a:buNone/>
            </a:pPr>
            <a:r>
              <a:rPr lang="en-US" dirty="0"/>
              <a:t>Can my staff understanding what I’m saying without having to guess my meaning?</a:t>
            </a:r>
          </a:p>
        </p:txBody>
      </p:sp>
      <p:pic>
        <p:nvPicPr>
          <p:cNvPr id="6" name="Content Placeholder 5" descr="Quotes with solid fill">
            <a:extLst>
              <a:ext uri="{FF2B5EF4-FFF2-40B4-BE49-F238E27FC236}">
                <a16:creationId xmlns:a16="http://schemas.microsoft.com/office/drawing/2014/main" id="{F8F2E035-B277-80CE-D87D-B4C41EED6764}"/>
              </a:ext>
            </a:extLst>
          </p:cNvPr>
          <p:cNvPicPr>
            <a:picLocks noGrp="1" noChangeAspect="1"/>
          </p:cNvPicPr>
          <p:nvPr>
            <p:ph sz="half" idx="4294967295"/>
          </p:nvPr>
        </p:nvPicPr>
        <p:blipFill>
          <a:blip r:embed="rId3">
            <a:extLst>
              <a:ext uri="{96DAC541-7B7A-43D3-8B79-37D633B846F1}">
                <asvg:svgBlip xmlns:asvg="http://schemas.microsoft.com/office/drawing/2016/SVG/main" r:embed="rId4"/>
              </a:ext>
            </a:extLst>
          </a:blip>
          <a:srcRect t="50448" r="10948"/>
          <a:stretch>
            <a:fillRect/>
          </a:stretch>
        </p:blipFill>
        <p:spPr>
          <a:xfrm>
            <a:off x="1264596" y="1887165"/>
            <a:ext cx="814388" cy="452437"/>
          </a:xfrm>
        </p:spPr>
      </p:pic>
      <p:pic>
        <p:nvPicPr>
          <p:cNvPr id="7" name="Content Placeholder 5" descr="Quotes with solid fill">
            <a:extLst>
              <a:ext uri="{FF2B5EF4-FFF2-40B4-BE49-F238E27FC236}">
                <a16:creationId xmlns:a16="http://schemas.microsoft.com/office/drawing/2014/main" id="{8D320A7C-2EEE-5796-960A-04BDF0E3F9DC}"/>
              </a:ext>
            </a:extLst>
          </p:cNvPr>
          <p:cNvPicPr>
            <a:picLocks noChangeAspect="1"/>
          </p:cNvPicPr>
          <p:nvPr/>
        </p:nvPicPr>
        <p:blipFill>
          <a:blip r:embed="rId3">
            <a:extLst>
              <a:ext uri="{96DAC541-7B7A-43D3-8B79-37D633B846F1}">
                <asvg:svgBlip xmlns:asvg="http://schemas.microsoft.com/office/drawing/2016/SVG/main" r:embed="rId4"/>
              </a:ext>
            </a:extLst>
          </a:blip>
          <a:srcRect b="51595"/>
          <a:stretch>
            <a:fillRect/>
          </a:stretch>
        </p:blipFill>
        <p:spPr>
          <a:xfrm>
            <a:off x="3914145" y="4575815"/>
            <a:ext cx="914400" cy="442609"/>
          </a:xfrm>
          <a:prstGeom prst="rect">
            <a:avLst/>
          </a:prstGeom>
        </p:spPr>
      </p:pic>
      <p:pic>
        <p:nvPicPr>
          <p:cNvPr id="9" name="Picture 8" descr="A person in a red blouse and green skirt pointing at a blackboard&#10;&#10;AI-generated content may be incorrect.">
            <a:extLst>
              <a:ext uri="{FF2B5EF4-FFF2-40B4-BE49-F238E27FC236}">
                <a16:creationId xmlns:a16="http://schemas.microsoft.com/office/drawing/2014/main" id="{F04487F1-8859-BBAD-C1E9-C5FD1434A8F4}"/>
              </a:ext>
            </a:extLst>
          </p:cNvPr>
          <p:cNvPicPr>
            <a:picLocks noChangeAspect="1"/>
          </p:cNvPicPr>
          <p:nvPr/>
        </p:nvPicPr>
        <p:blipFill>
          <a:blip r:embed="rId5">
            <a:extLst>
              <a:ext uri="{28A0092B-C50C-407E-A947-70E740481C1C}">
                <a14:useLocalDpi xmlns:a14="http://schemas.microsoft.com/office/drawing/2010/main" val="0"/>
              </a:ext>
            </a:extLst>
          </a:blip>
          <a:srcRect l="35645"/>
          <a:stretch>
            <a:fillRect/>
          </a:stretch>
        </p:blipFill>
        <p:spPr>
          <a:xfrm>
            <a:off x="6701975" y="1731624"/>
            <a:ext cx="3977240" cy="39591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705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B40F8-043D-B6A9-2714-85867C7FC4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C1356-A888-3CBD-71BC-77863E49DD44}"/>
              </a:ext>
            </a:extLst>
          </p:cNvPr>
          <p:cNvSpPr>
            <a:spLocks noGrp="1"/>
          </p:cNvSpPr>
          <p:nvPr>
            <p:ph type="title"/>
          </p:nvPr>
        </p:nvSpPr>
        <p:spPr>
          <a:xfrm>
            <a:off x="941399" y="555035"/>
            <a:ext cx="8596668" cy="1320800"/>
          </a:xfrm>
        </p:spPr>
        <p:txBody>
          <a:bodyPr>
            <a:normAutofit/>
          </a:bodyPr>
          <a:lstStyle/>
          <a:p>
            <a:r>
              <a:rPr lang="en-US" sz="4400" dirty="0"/>
              <a:t>Confirm Understanding</a:t>
            </a:r>
          </a:p>
        </p:txBody>
      </p:sp>
      <p:sp>
        <p:nvSpPr>
          <p:cNvPr id="3" name="Content Placeholder 2">
            <a:extLst>
              <a:ext uri="{FF2B5EF4-FFF2-40B4-BE49-F238E27FC236}">
                <a16:creationId xmlns:a16="http://schemas.microsoft.com/office/drawing/2014/main" id="{C7CA20EA-CF04-F338-35B0-B21E51633993}"/>
              </a:ext>
            </a:extLst>
          </p:cNvPr>
          <p:cNvSpPr>
            <a:spLocks noGrp="1"/>
          </p:cNvSpPr>
          <p:nvPr>
            <p:ph sz="half" idx="1"/>
          </p:nvPr>
        </p:nvSpPr>
        <p:spPr>
          <a:xfrm>
            <a:off x="1348542" y="1761793"/>
            <a:ext cx="4184035" cy="3880772"/>
          </a:xfrm>
        </p:spPr>
        <p:txBody>
          <a:bodyPr anchor="ctr"/>
          <a:lstStyle/>
          <a:p>
            <a:pPr marL="0" indent="0" algn="ctr">
              <a:buNone/>
            </a:pPr>
            <a:r>
              <a:rPr lang="en-US" dirty="0"/>
              <a:t>Do my staff actually know what I meant to tell them?</a:t>
            </a:r>
          </a:p>
        </p:txBody>
      </p:sp>
      <p:pic>
        <p:nvPicPr>
          <p:cNvPr id="8" name="Content Placeholder 7" descr="A person sitting at a desk with a computer&#10;&#10;AI-generated content may be incorrect.">
            <a:extLst>
              <a:ext uri="{FF2B5EF4-FFF2-40B4-BE49-F238E27FC236}">
                <a16:creationId xmlns:a16="http://schemas.microsoft.com/office/drawing/2014/main" id="{A0CF0D34-A010-EB6A-0506-B2181666387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0301" y="2019273"/>
            <a:ext cx="5048719" cy="3365812"/>
          </a:xfrm>
          <a:prstGeom prst="rect">
            <a:avLst/>
          </a:prstGeom>
          <a:ln>
            <a:noFill/>
          </a:ln>
          <a:effectLst>
            <a:outerShdw blurRad="292100" dist="139700" dir="2700000" algn="tl" rotWithShape="0">
              <a:srgbClr val="333333">
                <a:alpha val="65000"/>
              </a:srgbClr>
            </a:outerShdw>
          </a:effectLst>
        </p:spPr>
      </p:pic>
      <p:pic>
        <p:nvPicPr>
          <p:cNvPr id="5" name="Content Placeholder 5" descr="Quotes with solid fill">
            <a:extLst>
              <a:ext uri="{FF2B5EF4-FFF2-40B4-BE49-F238E27FC236}">
                <a16:creationId xmlns:a16="http://schemas.microsoft.com/office/drawing/2014/main" id="{048A7BB9-370D-6C9E-2EA3-F2908AF269AA}"/>
              </a:ext>
            </a:extLst>
          </p:cNvPr>
          <p:cNvPicPr>
            <a:picLocks noChangeAspect="1"/>
          </p:cNvPicPr>
          <p:nvPr/>
        </p:nvPicPr>
        <p:blipFill>
          <a:blip r:embed="rId4">
            <a:extLst>
              <a:ext uri="{96DAC541-7B7A-43D3-8B79-37D633B846F1}">
                <asvg:svgBlip xmlns:asvg="http://schemas.microsoft.com/office/drawing/2016/SVG/main" r:embed="rId5"/>
              </a:ext>
            </a:extLst>
          </a:blip>
          <a:srcRect t="50448" r="10948"/>
          <a:stretch>
            <a:fillRect/>
          </a:stretch>
        </p:blipFill>
        <p:spPr>
          <a:xfrm>
            <a:off x="844123" y="2856041"/>
            <a:ext cx="814287" cy="453103"/>
          </a:xfrm>
          <a:prstGeom prst="rect">
            <a:avLst/>
          </a:prstGeom>
        </p:spPr>
      </p:pic>
      <p:pic>
        <p:nvPicPr>
          <p:cNvPr id="6" name="Content Placeholder 5" descr="Quotes with solid fill">
            <a:extLst>
              <a:ext uri="{FF2B5EF4-FFF2-40B4-BE49-F238E27FC236}">
                <a16:creationId xmlns:a16="http://schemas.microsoft.com/office/drawing/2014/main" id="{F6FB2BC6-8403-337B-9866-08D644FA537A}"/>
              </a:ext>
            </a:extLst>
          </p:cNvPr>
          <p:cNvPicPr>
            <a:picLocks noChangeAspect="1"/>
          </p:cNvPicPr>
          <p:nvPr/>
        </p:nvPicPr>
        <p:blipFill>
          <a:blip r:embed="rId4">
            <a:extLst>
              <a:ext uri="{96DAC541-7B7A-43D3-8B79-37D633B846F1}">
                <asvg:svgBlip xmlns:asvg="http://schemas.microsoft.com/office/drawing/2016/SVG/main" r:embed="rId5"/>
              </a:ext>
            </a:extLst>
          </a:blip>
          <a:srcRect b="51595"/>
          <a:stretch>
            <a:fillRect/>
          </a:stretch>
        </p:blipFill>
        <p:spPr>
          <a:xfrm>
            <a:off x="4414764" y="3915382"/>
            <a:ext cx="914400" cy="442609"/>
          </a:xfrm>
          <a:prstGeom prst="rect">
            <a:avLst/>
          </a:prstGeom>
        </p:spPr>
      </p:pic>
    </p:spTree>
    <p:extLst>
      <p:ext uri="{BB962C8B-B14F-4D97-AF65-F5344CB8AC3E}">
        <p14:creationId xmlns:p14="http://schemas.microsoft.com/office/powerpoint/2010/main" val="3840943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805DD-D2E4-E4EF-6577-9CA6FAC8A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68D68D-4049-5B44-2027-8321A38D3B12}"/>
              </a:ext>
            </a:extLst>
          </p:cNvPr>
          <p:cNvSpPr>
            <a:spLocks noGrp="1"/>
          </p:cNvSpPr>
          <p:nvPr>
            <p:ph type="title"/>
          </p:nvPr>
        </p:nvSpPr>
        <p:spPr>
          <a:xfrm>
            <a:off x="912449" y="516922"/>
            <a:ext cx="8596668" cy="1320800"/>
          </a:xfrm>
        </p:spPr>
        <p:txBody>
          <a:bodyPr>
            <a:normAutofit/>
          </a:bodyPr>
          <a:lstStyle/>
          <a:p>
            <a:r>
              <a:rPr lang="en-US" sz="4400" dirty="0"/>
              <a:t>Take Turns</a:t>
            </a:r>
          </a:p>
        </p:txBody>
      </p:sp>
      <p:sp>
        <p:nvSpPr>
          <p:cNvPr id="5" name="Content Placeholder 4">
            <a:extLst>
              <a:ext uri="{FF2B5EF4-FFF2-40B4-BE49-F238E27FC236}">
                <a16:creationId xmlns:a16="http://schemas.microsoft.com/office/drawing/2014/main" id="{575FDB31-BC00-05AD-7870-E2D2E07F56DF}"/>
              </a:ext>
            </a:extLst>
          </p:cNvPr>
          <p:cNvSpPr>
            <a:spLocks noGrp="1"/>
          </p:cNvSpPr>
          <p:nvPr>
            <p:ph sz="half" idx="1"/>
          </p:nvPr>
        </p:nvSpPr>
        <p:spPr>
          <a:xfrm>
            <a:off x="912449" y="1727444"/>
            <a:ext cx="4184035" cy="3880772"/>
          </a:xfrm>
        </p:spPr>
        <p:txBody>
          <a:bodyPr anchor="ctr"/>
          <a:lstStyle/>
          <a:p>
            <a:pPr marL="0" indent="0" algn="ctr">
              <a:buNone/>
            </a:pPr>
            <a:r>
              <a:rPr lang="en-US" dirty="0"/>
              <a:t>I've shared a lot of information. What are your thoughts on these changes?</a:t>
            </a:r>
          </a:p>
        </p:txBody>
      </p:sp>
      <p:pic>
        <p:nvPicPr>
          <p:cNvPr id="10" name="Content Placeholder 9" descr="A person raising her hand in a room&#10;&#10;AI-generated content may be incorrect.">
            <a:extLst>
              <a:ext uri="{FF2B5EF4-FFF2-40B4-BE49-F238E27FC236}">
                <a16:creationId xmlns:a16="http://schemas.microsoft.com/office/drawing/2014/main" id="{F0652061-6401-D410-BC8A-D51FFDBD076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4867" b="22684"/>
          <a:stretch>
            <a:fillRect/>
          </a:stretch>
        </p:blipFill>
        <p:spPr>
          <a:xfrm>
            <a:off x="6775349" y="1271311"/>
            <a:ext cx="3856984" cy="4191577"/>
          </a:xfrm>
          <a:prstGeom prst="rect">
            <a:avLst/>
          </a:prstGeom>
          <a:ln>
            <a:noFill/>
          </a:ln>
          <a:effectLst>
            <a:outerShdw blurRad="292100" dist="139700" dir="2700000" algn="tl" rotWithShape="0">
              <a:srgbClr val="333333">
                <a:alpha val="65000"/>
              </a:srgbClr>
            </a:outerShdw>
          </a:effectLst>
        </p:spPr>
      </p:pic>
      <p:pic>
        <p:nvPicPr>
          <p:cNvPr id="7" name="Content Placeholder 5" descr="Quotes with solid fill">
            <a:extLst>
              <a:ext uri="{FF2B5EF4-FFF2-40B4-BE49-F238E27FC236}">
                <a16:creationId xmlns:a16="http://schemas.microsoft.com/office/drawing/2014/main" id="{937A4AD2-3206-8298-5DC0-53882F0FCD78}"/>
              </a:ext>
            </a:extLst>
          </p:cNvPr>
          <p:cNvPicPr>
            <a:picLocks noChangeAspect="1"/>
          </p:cNvPicPr>
          <p:nvPr/>
        </p:nvPicPr>
        <p:blipFill>
          <a:blip r:embed="rId4">
            <a:extLst>
              <a:ext uri="{96DAC541-7B7A-43D3-8B79-37D633B846F1}">
                <asvg:svgBlip xmlns:asvg="http://schemas.microsoft.com/office/drawing/2016/SVG/main" r:embed="rId5"/>
              </a:ext>
            </a:extLst>
          </a:blip>
          <a:srcRect t="50448" r="10948"/>
          <a:stretch>
            <a:fillRect/>
          </a:stretch>
        </p:blipFill>
        <p:spPr>
          <a:xfrm>
            <a:off x="505305" y="2423448"/>
            <a:ext cx="814287" cy="453103"/>
          </a:xfrm>
          <a:prstGeom prst="rect">
            <a:avLst/>
          </a:prstGeom>
        </p:spPr>
      </p:pic>
      <p:pic>
        <p:nvPicPr>
          <p:cNvPr id="8" name="Content Placeholder 5" descr="Quotes with solid fill">
            <a:extLst>
              <a:ext uri="{FF2B5EF4-FFF2-40B4-BE49-F238E27FC236}">
                <a16:creationId xmlns:a16="http://schemas.microsoft.com/office/drawing/2014/main" id="{FA7DAB38-4499-132A-2E4B-9C6C1B65A8B0}"/>
              </a:ext>
            </a:extLst>
          </p:cNvPr>
          <p:cNvPicPr>
            <a:picLocks noChangeAspect="1"/>
          </p:cNvPicPr>
          <p:nvPr/>
        </p:nvPicPr>
        <p:blipFill>
          <a:blip r:embed="rId4">
            <a:extLst>
              <a:ext uri="{96DAC541-7B7A-43D3-8B79-37D633B846F1}">
                <asvg:svgBlip xmlns:asvg="http://schemas.microsoft.com/office/drawing/2016/SVG/main" r:embed="rId5"/>
              </a:ext>
            </a:extLst>
          </a:blip>
          <a:srcRect b="51595"/>
          <a:stretch>
            <a:fillRect/>
          </a:stretch>
        </p:blipFill>
        <p:spPr>
          <a:xfrm>
            <a:off x="4589228" y="4090480"/>
            <a:ext cx="914400" cy="442609"/>
          </a:xfrm>
          <a:prstGeom prst="rect">
            <a:avLst/>
          </a:prstGeom>
        </p:spPr>
      </p:pic>
    </p:spTree>
    <p:extLst>
      <p:ext uri="{BB962C8B-B14F-4D97-AF65-F5344CB8AC3E}">
        <p14:creationId xmlns:p14="http://schemas.microsoft.com/office/powerpoint/2010/main" val="411205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D4C6-02AF-5336-0E6F-99E2EAC2D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50AE7-98CE-CAAA-6CBC-CA1E82024CC3}"/>
              </a:ext>
            </a:extLst>
          </p:cNvPr>
          <p:cNvSpPr>
            <a:spLocks noGrp="1"/>
          </p:cNvSpPr>
          <p:nvPr>
            <p:ph type="title"/>
          </p:nvPr>
        </p:nvSpPr>
        <p:spPr>
          <a:xfrm>
            <a:off x="873538" y="555833"/>
            <a:ext cx="8596668" cy="1320800"/>
          </a:xfrm>
        </p:spPr>
        <p:txBody>
          <a:bodyPr>
            <a:normAutofit/>
          </a:bodyPr>
          <a:lstStyle/>
          <a:p>
            <a:r>
              <a:rPr lang="en-US" sz="4400" dirty="0"/>
              <a:t>Choose Delivery Method</a:t>
            </a:r>
          </a:p>
        </p:txBody>
      </p:sp>
      <p:sp>
        <p:nvSpPr>
          <p:cNvPr id="5" name="Content Placeholder 4">
            <a:extLst>
              <a:ext uri="{FF2B5EF4-FFF2-40B4-BE49-F238E27FC236}">
                <a16:creationId xmlns:a16="http://schemas.microsoft.com/office/drawing/2014/main" id="{4B1F9A15-582F-126F-D196-8AC711AE5AC1}"/>
              </a:ext>
            </a:extLst>
          </p:cNvPr>
          <p:cNvSpPr>
            <a:spLocks noGrp="1"/>
          </p:cNvSpPr>
          <p:nvPr>
            <p:ph sz="half" idx="1"/>
          </p:nvPr>
        </p:nvSpPr>
        <p:spPr>
          <a:xfrm>
            <a:off x="900770" y="1876633"/>
            <a:ext cx="4184035" cy="3880772"/>
          </a:xfrm>
        </p:spPr>
        <p:txBody>
          <a:bodyPr anchor="ctr"/>
          <a:lstStyle/>
          <a:p>
            <a:pPr marL="0" indent="0" algn="ctr">
              <a:buNone/>
            </a:pPr>
            <a:r>
              <a:rPr lang="en-US" dirty="0"/>
              <a:t>What is the most effective way to get my message out?</a:t>
            </a:r>
          </a:p>
        </p:txBody>
      </p:sp>
      <p:pic>
        <p:nvPicPr>
          <p:cNvPr id="10" name="Content Placeholder 9" descr="A person holding a phone&#10;&#10;AI-generated content may be incorrect.">
            <a:extLst>
              <a:ext uri="{FF2B5EF4-FFF2-40B4-BE49-F238E27FC236}">
                <a16:creationId xmlns:a16="http://schemas.microsoft.com/office/drawing/2014/main" id="{5861514A-EF39-DAB9-198E-65FAFFB90C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4616" b="18194"/>
          <a:stretch>
            <a:fillRect/>
          </a:stretch>
        </p:blipFill>
        <p:spPr>
          <a:xfrm>
            <a:off x="7107197" y="1687749"/>
            <a:ext cx="3427341" cy="3968964"/>
          </a:xfrm>
          <a:prstGeom prst="rect">
            <a:avLst/>
          </a:prstGeom>
          <a:ln>
            <a:noFill/>
          </a:ln>
          <a:effectLst>
            <a:outerShdw blurRad="292100" dist="139700" dir="2700000" algn="tl" rotWithShape="0">
              <a:srgbClr val="333333">
                <a:alpha val="65000"/>
              </a:srgbClr>
            </a:outerShdw>
          </a:effectLst>
        </p:spPr>
      </p:pic>
      <p:pic>
        <p:nvPicPr>
          <p:cNvPr id="7" name="Content Placeholder 5" descr="Quotes with solid fill">
            <a:extLst>
              <a:ext uri="{FF2B5EF4-FFF2-40B4-BE49-F238E27FC236}">
                <a16:creationId xmlns:a16="http://schemas.microsoft.com/office/drawing/2014/main" id="{00BCE201-30D1-0D26-882E-B732CC9AA0C9}"/>
              </a:ext>
            </a:extLst>
          </p:cNvPr>
          <p:cNvPicPr>
            <a:picLocks noChangeAspect="1"/>
          </p:cNvPicPr>
          <p:nvPr/>
        </p:nvPicPr>
        <p:blipFill>
          <a:blip r:embed="rId4">
            <a:extLst>
              <a:ext uri="{96DAC541-7B7A-43D3-8B79-37D633B846F1}">
                <asvg:svgBlip xmlns:asvg="http://schemas.microsoft.com/office/drawing/2016/SVG/main" r:embed="rId5"/>
              </a:ext>
            </a:extLst>
          </a:blip>
          <a:srcRect t="50448" r="10948"/>
          <a:stretch>
            <a:fillRect/>
          </a:stretch>
        </p:blipFill>
        <p:spPr>
          <a:xfrm>
            <a:off x="660948" y="2832010"/>
            <a:ext cx="814287" cy="453103"/>
          </a:xfrm>
          <a:prstGeom prst="rect">
            <a:avLst/>
          </a:prstGeom>
        </p:spPr>
      </p:pic>
      <p:pic>
        <p:nvPicPr>
          <p:cNvPr id="8" name="Content Placeholder 5" descr="Quotes with solid fill">
            <a:extLst>
              <a:ext uri="{FF2B5EF4-FFF2-40B4-BE49-F238E27FC236}">
                <a16:creationId xmlns:a16="http://schemas.microsoft.com/office/drawing/2014/main" id="{F27B82E6-7109-D75D-7E6D-72FAF9DA3F84}"/>
              </a:ext>
            </a:extLst>
          </p:cNvPr>
          <p:cNvPicPr>
            <a:picLocks noChangeAspect="1"/>
          </p:cNvPicPr>
          <p:nvPr/>
        </p:nvPicPr>
        <p:blipFill>
          <a:blip r:embed="rId4">
            <a:extLst>
              <a:ext uri="{96DAC541-7B7A-43D3-8B79-37D633B846F1}">
                <asvg:svgBlip xmlns:asvg="http://schemas.microsoft.com/office/drawing/2016/SVG/main" r:embed="rId5"/>
              </a:ext>
            </a:extLst>
          </a:blip>
          <a:srcRect b="51595"/>
          <a:stretch>
            <a:fillRect/>
          </a:stretch>
        </p:blipFill>
        <p:spPr>
          <a:xfrm>
            <a:off x="4589228" y="4090480"/>
            <a:ext cx="914400" cy="442609"/>
          </a:xfrm>
          <a:prstGeom prst="rect">
            <a:avLst/>
          </a:prstGeom>
        </p:spPr>
      </p:pic>
    </p:spTree>
    <p:extLst>
      <p:ext uri="{BB962C8B-B14F-4D97-AF65-F5344CB8AC3E}">
        <p14:creationId xmlns:p14="http://schemas.microsoft.com/office/powerpoint/2010/main" val="1880542820"/>
      </p:ext>
    </p:extLst>
  </p:cSld>
  <p:clrMapOvr>
    <a:masterClrMapping/>
  </p:clrMapOvr>
</p:sld>
</file>

<file path=ppt/theme/theme1.xml><?xml version="1.0" encoding="utf-8"?>
<a:theme xmlns:a="http://schemas.openxmlformats.org/drawingml/2006/main" name="PHMC OST-Light, Right">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PHMC OST">
      <a:majorFont>
        <a:latin typeface="Oswald"/>
        <a:ea typeface=""/>
        <a:cs typeface=""/>
      </a:majorFont>
      <a:minorFont>
        <a:latin typeface="Open Sans Light"/>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HMC OST-Activity, Vertic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PHMC OST- Light, Bottom">
  <a:themeElements>
    <a:clrScheme name="PHMC OST">
      <a:dk1>
        <a:srgbClr val="0D0D0D"/>
      </a:dk1>
      <a:lt1>
        <a:srgbClr val="FFFFFF"/>
      </a:lt1>
      <a:dk2>
        <a:srgbClr val="0D5B8C"/>
      </a:dk2>
      <a:lt2>
        <a:srgbClr val="FFFFFF"/>
      </a:lt2>
      <a:accent1>
        <a:srgbClr val="F2BB16"/>
      </a:accent1>
      <a:accent2>
        <a:srgbClr val="B98EBF"/>
      </a:accent2>
      <a:accent3>
        <a:srgbClr val="537373"/>
      </a:accent3>
      <a:accent4>
        <a:srgbClr val="0D5B8C"/>
      </a:accent4>
      <a:accent5>
        <a:srgbClr val="3BA9ED"/>
      </a:accent5>
      <a:accent6>
        <a:srgbClr val="918655"/>
      </a:accent6>
      <a:hlink>
        <a:srgbClr val="3BA9ED"/>
      </a:hlink>
      <a:folHlink>
        <a:srgbClr val="79488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PHMC OST- Activity, Horizontal">
  <a:themeElements>
    <a:clrScheme name="PHMC OST Activity">
      <a:dk1>
        <a:srgbClr val="0D0D0D"/>
      </a:dk1>
      <a:lt1>
        <a:srgbClr val="FFFFFF"/>
      </a:lt1>
      <a:dk2>
        <a:srgbClr val="0D5B8C"/>
      </a:dk2>
      <a:lt2>
        <a:srgbClr val="FFFFFF"/>
      </a:lt2>
      <a:accent1>
        <a:srgbClr val="0D5B8C"/>
      </a:accent1>
      <a:accent2>
        <a:srgbClr val="F2BB16"/>
      </a:accent2>
      <a:accent3>
        <a:srgbClr val="537373"/>
      </a:accent3>
      <a:accent4>
        <a:srgbClr val="0D5B8C"/>
      </a:accent4>
      <a:accent5>
        <a:srgbClr val="3BA9ED"/>
      </a:accent5>
      <a:accent6>
        <a:srgbClr val="F2BB16"/>
      </a:accent6>
      <a:hlink>
        <a:srgbClr val="3BA9ED"/>
      </a:hlink>
      <a:folHlink>
        <a:srgbClr val="B98EB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a81be7d-4ecd-49ad-8e88-d07955994b28">
      <UserInfo>
        <DisplayName/>
        <AccountId xsi:nil="true"/>
        <AccountType/>
      </UserInfo>
    </SharedWithUsers>
    <lcf76f155ced4ddcb4097134ff3c332f xmlns="4752e2a5-c6ef-4e54-9949-77aba9ea4ad0">
      <Terms xmlns="http://schemas.microsoft.com/office/infopath/2007/PartnerControls"/>
    </lcf76f155ced4ddcb4097134ff3c332f>
    <TaxCatchAll xmlns="4a81be7d-4ecd-49ad-8e88-d07955994b2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06B91E111A2694A9252D84DB1AD50FD" ma:contentTypeVersion="21" ma:contentTypeDescription="Create a new document." ma:contentTypeScope="" ma:versionID="c29d5693bd5e36b202213f9e4e9c3d9b">
  <xsd:schema xmlns:xsd="http://www.w3.org/2001/XMLSchema" xmlns:xs="http://www.w3.org/2001/XMLSchema" xmlns:p="http://schemas.microsoft.com/office/2006/metadata/properties" xmlns:ns2="4752e2a5-c6ef-4e54-9949-77aba9ea4ad0" xmlns:ns3="4a81be7d-4ecd-49ad-8e88-d07955994b28" targetNamespace="http://schemas.microsoft.com/office/2006/metadata/properties" ma:root="true" ma:fieldsID="b10ce4f97e090891dbdc2d7cb8abe1dc" ns2:_="" ns3:_="">
    <xsd:import namespace="4752e2a5-c6ef-4e54-9949-77aba9ea4ad0"/>
    <xsd:import namespace="4a81be7d-4ecd-49ad-8e88-d07955994b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2e2a5-c6ef-4e54-9949-77aba9ea4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5071abe-9366-4587-9002-82c754ec43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1be7d-4ecd-49ad-8e88-d07955994b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2df43272-2b50-4095-be55-7fc7c0029db7}" ma:internalName="TaxCatchAll" ma:showField="CatchAllData" ma:web="4a81be7d-4ecd-49ad-8e88-d07955994b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49EBA-C658-4E75-B67E-B47F57797EB5}">
  <ds:schemaRefs>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2006/documentManagement/types"/>
    <ds:schemaRef ds:uri="http://purl.org/dc/terms/"/>
    <ds:schemaRef ds:uri="4a81be7d-4ecd-49ad-8e88-d07955994b28"/>
    <ds:schemaRef ds:uri="4752e2a5-c6ef-4e54-9949-77aba9ea4ad0"/>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1EB6D83C-28C2-40A0-BC8A-61B736808E95}">
  <ds:schemaRefs>
    <ds:schemaRef ds:uri="http://schemas.microsoft.com/sharepoint/v3/contenttype/forms"/>
  </ds:schemaRefs>
</ds:datastoreItem>
</file>

<file path=customXml/itemProps3.xml><?xml version="1.0" encoding="utf-8"?>
<ds:datastoreItem xmlns:ds="http://schemas.openxmlformats.org/officeDocument/2006/customXml" ds:itemID="{E5B76D5F-98AD-44FC-8577-16A2072E472E}">
  <ds:schemaRefs>
    <ds:schemaRef ds:uri="4752e2a5-c6ef-4e54-9949-77aba9ea4ad0"/>
    <ds:schemaRef ds:uri="4a81be7d-4ecd-49ad-8e88-d07955994b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49f946-2be9-4c76-936e-e9ff56452432}" enabled="0" method="" siteId="{4649f946-2be9-4c76-936e-e9ff56452432}" removed="1"/>
</clbl:labelList>
</file>

<file path=docProps/app.xml><?xml version="1.0" encoding="utf-8"?>
<Properties xmlns="http://schemas.openxmlformats.org/officeDocument/2006/extended-properties" xmlns:vt="http://schemas.openxmlformats.org/officeDocument/2006/docPropsVTypes">
  <Template/>
  <TotalTime>17449</TotalTime>
  <Words>4984</Words>
  <Application>Microsoft Office PowerPoint</Application>
  <PresentationFormat>Widescreen</PresentationFormat>
  <Paragraphs>556</Paragraphs>
  <Slides>25</Slides>
  <Notes>25</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Aptos</vt:lpstr>
      <vt:lpstr>Arial</vt:lpstr>
      <vt:lpstr>Open Sans Light</vt:lpstr>
      <vt:lpstr>Oswald</vt:lpstr>
      <vt:lpstr>Trebuchet MS</vt:lpstr>
      <vt:lpstr>Wingdings</vt:lpstr>
      <vt:lpstr>Wingdings 3</vt:lpstr>
      <vt:lpstr>PHMC OST-Light, Right</vt:lpstr>
      <vt:lpstr>PHMC OST-Activity, Vertical</vt:lpstr>
      <vt:lpstr>PHMC OST- Light, Bottom</vt:lpstr>
      <vt:lpstr>PHMC OST- Activity, Horizontal</vt:lpstr>
      <vt:lpstr>Trainer Action Pack</vt:lpstr>
      <vt:lpstr>Building from Day One</vt:lpstr>
      <vt:lpstr>Begin With the End in Mind</vt:lpstr>
      <vt:lpstr>Communication</vt:lpstr>
      <vt:lpstr>PowerPoint Presentation</vt:lpstr>
      <vt:lpstr>Communicate Clearly</vt:lpstr>
      <vt:lpstr>Confirm Understanding</vt:lpstr>
      <vt:lpstr>Take Turns</vt:lpstr>
      <vt:lpstr>Choose Delivery Method</vt:lpstr>
      <vt:lpstr>Actively Listen</vt:lpstr>
      <vt:lpstr>Demonstrate Self-awareness</vt:lpstr>
      <vt:lpstr>Use Effective Body Language</vt:lpstr>
      <vt:lpstr>How Often Do You…?</vt:lpstr>
      <vt:lpstr>Teamwork</vt:lpstr>
      <vt:lpstr>PowerPoint Presentation</vt:lpstr>
      <vt:lpstr>Everything’s Fine</vt:lpstr>
      <vt:lpstr>The Whisper Campaign</vt:lpstr>
      <vt:lpstr>The Blame Game</vt:lpstr>
      <vt:lpstr>The Slow Start</vt:lpstr>
      <vt:lpstr>The Silent Struggle</vt:lpstr>
      <vt:lpstr>Problem-Solving</vt:lpstr>
      <vt:lpstr>The Bridge Model</vt:lpstr>
      <vt:lpstr>The Bridge to Better</vt:lpstr>
      <vt:lpstr>Dismissal Woes</vt:lpstr>
      <vt:lpstr>Keep It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Stanton</dc:creator>
  <cp:lastModifiedBy>Hillary Jones</cp:lastModifiedBy>
  <cp:revision>4</cp:revision>
  <dcterms:created xsi:type="dcterms:W3CDTF">2025-05-08T17:46:23Z</dcterms:created>
  <dcterms:modified xsi:type="dcterms:W3CDTF">2025-07-10T14:10:18Z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0x010100506B91E111A2694A9252D84DB1AD50FD</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{"FileActivityType":"9","FileActivityTimeStamp":"2025-05-14T14:04:54.210Z","FileActivityUsersOnPage":[{"DisplayName":"Brittney Stanton","Id":"bstanton@foundationsinc.org"},{"DisplayName":"Hillary Jones","Id":"hjones@foundationsinc.org"}],"FileActivityNavigationId":null}</vt:lpwstr>
  </property>
  <property fmtid="{D5CDD505-2E9C-101B-9397-08002B2CF9AE}" pid="7" name="TriggerFlowInfo">
    <vt:lpwstr/>
  </property>
</Properties>
</file>