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4" r:id="rId4"/>
    <p:sldMasterId id="2147483678" r:id="rId5"/>
    <p:sldMasterId id="214748368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6858000" cx="12192000"/>
  <p:notesSz cx="6858000" cy="9144000"/>
  <p:embeddedFontLst>
    <p:embeddedFont>
      <p:font typeface="Oswald"/>
      <p:regular r:id="rId30"/>
      <p:bold r:id="rId31"/>
    </p:embeddedFont>
    <p:embeddedFont>
      <p:font typeface="Open Sans Light"/>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j6FUJlgGY4p+7t9Ezo1xApEzAR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4.xml"/><Relationship Id="rId33" Type="http://schemas.openxmlformats.org/officeDocument/2006/relationships/font" Target="fonts/OpenSansLight-bold.fntdata"/><Relationship Id="rId10" Type="http://schemas.openxmlformats.org/officeDocument/2006/relationships/slide" Target="slides/slide3.xml"/><Relationship Id="rId32" Type="http://schemas.openxmlformats.org/officeDocument/2006/relationships/font" Target="fonts/OpenSansLight-regular.fntdata"/><Relationship Id="rId13" Type="http://schemas.openxmlformats.org/officeDocument/2006/relationships/slide" Target="slides/slide6.xml"/><Relationship Id="rId35" Type="http://schemas.openxmlformats.org/officeDocument/2006/relationships/font" Target="fonts/OpenSansLight-boldItalic.fntdata"/><Relationship Id="rId12" Type="http://schemas.openxmlformats.org/officeDocument/2006/relationships/slide" Target="slides/slide5.xml"/><Relationship Id="rId34" Type="http://schemas.openxmlformats.org/officeDocument/2006/relationships/font" Target="fonts/OpenSansLight-italic.fntdata"/><Relationship Id="rId15" Type="http://schemas.openxmlformats.org/officeDocument/2006/relationships/slide" Target="slides/slide8.xml"/><Relationship Id="rId37" Type="http://schemas.openxmlformats.org/officeDocument/2006/relationships/font" Target="fonts/OpenSans-bold.fntdata"/><Relationship Id="rId14" Type="http://schemas.openxmlformats.org/officeDocument/2006/relationships/slide" Target="slides/slide7.xml"/><Relationship Id="rId36" Type="http://schemas.openxmlformats.org/officeDocument/2006/relationships/font" Target="fonts/OpenSans-regular.fntdata"/><Relationship Id="rId17" Type="http://schemas.openxmlformats.org/officeDocument/2006/relationships/slide" Target="slides/slide10.xml"/><Relationship Id="rId39" Type="http://schemas.openxmlformats.org/officeDocument/2006/relationships/font" Target="fonts/OpenSans-boldItalic.fntdata"/><Relationship Id="rId16" Type="http://schemas.openxmlformats.org/officeDocument/2006/relationships/slide" Target="slides/slide9.xml"/><Relationship Id="rId38" Type="http://schemas.openxmlformats.org/officeDocument/2006/relationships/font" Target="fonts/OpenSans-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About this Action Pack</a:t>
            </a:r>
            <a:endParaRPr b="0"/>
          </a:p>
          <a:p>
            <a:pPr indent="0" lvl="0" marL="0" rtl="0" algn="l">
              <a:spcBef>
                <a:spcPts val="0"/>
              </a:spcBef>
              <a:spcAft>
                <a:spcPts val="0"/>
              </a:spcAft>
              <a:buNone/>
            </a:pPr>
            <a:r>
              <a:rPr b="0" lang="en-US"/>
              <a:t>This session takes 60 minutes. The session includes information for you the presenter, activities for participants, and a debrief for each activity.</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Notes Section</a:t>
            </a:r>
            <a:endParaRPr/>
          </a:p>
          <a:p>
            <a:pPr indent="0" lvl="0" marL="0" rtl="0" algn="l">
              <a:spcBef>
                <a:spcPts val="0"/>
              </a:spcBef>
              <a:spcAft>
                <a:spcPts val="0"/>
              </a:spcAft>
              <a:buNone/>
            </a:pPr>
            <a:r>
              <a:rPr b="0" lang="en-US"/>
              <a:t>In the notes section, you will find a complete guide to each slide including timing, what to say, related activities and debriefs. You can read from the notes like a script or feel free to adapt and add to the content to make it relevant for your program. One thing to note is that instructions in italics are instructions to you, the presenter.</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Activities</a:t>
            </a:r>
            <a:endParaRPr/>
          </a:p>
          <a:p>
            <a:pPr indent="0" lvl="0" marL="0" rtl="0" algn="l">
              <a:spcBef>
                <a:spcPts val="0"/>
              </a:spcBef>
              <a:spcAft>
                <a:spcPts val="0"/>
              </a:spcAft>
              <a:buNone/>
            </a:pPr>
            <a:r>
              <a:rPr b="0" lang="en-US"/>
              <a:t>There are instructions throughout the session for both in-person and virtual versions of the activities. Use whichever format best suits your implementation of the session. </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Debrief</a:t>
            </a:r>
            <a:endParaRPr/>
          </a:p>
          <a:p>
            <a:pPr indent="0" lvl="0" marL="0" rtl="0" algn="l">
              <a:spcBef>
                <a:spcPts val="0"/>
              </a:spcBef>
              <a:spcAft>
                <a:spcPts val="0"/>
              </a:spcAft>
              <a:buNone/>
            </a:pPr>
            <a:r>
              <a:rPr b="0" lang="en-US"/>
              <a:t>Debriefs follow each activity and are comprised of two parts: Observe &amp; Identify Concepts and Apply Concepts. </a:t>
            </a:r>
            <a:endParaRPr/>
          </a:p>
          <a:p>
            <a:pPr indent="-171450" lvl="0" marL="171450" rtl="0" algn="l">
              <a:spcBef>
                <a:spcPts val="0"/>
              </a:spcBef>
              <a:spcAft>
                <a:spcPts val="0"/>
              </a:spcAft>
              <a:buClr>
                <a:schemeClr val="dk1"/>
              </a:buClr>
              <a:buSzPts val="1200"/>
              <a:buFont typeface="Arial"/>
              <a:buChar char="•"/>
            </a:pPr>
            <a:r>
              <a:rPr b="0" lang="en-US"/>
              <a:t>Observe &amp; Identify: </a:t>
            </a:r>
            <a:r>
              <a:rPr lang="en-US"/>
              <a:t>As the facilitator of the session, observe participants during the activity and be prepared to comment on your observations. Participants should identify concepts from the activity and discuss.</a:t>
            </a:r>
            <a:endParaRPr b="0"/>
          </a:p>
          <a:p>
            <a:pPr indent="-171450" lvl="0" marL="171450" rtl="0" algn="l">
              <a:spcBef>
                <a:spcPts val="0"/>
              </a:spcBef>
              <a:spcAft>
                <a:spcPts val="0"/>
              </a:spcAft>
              <a:buClr>
                <a:schemeClr val="dk1"/>
              </a:buClr>
              <a:buSzPts val="1200"/>
              <a:buFont typeface="Arial"/>
              <a:buChar char="•"/>
            </a:pPr>
            <a:r>
              <a:rPr b="0" lang="en-US"/>
              <a:t>Apply Concepts: </a:t>
            </a:r>
            <a:r>
              <a:rPr lang="en-US"/>
              <a:t>The last part of the debrief is taking the identified concepts and having participants discuss applying those concepts to the context of your program.</a:t>
            </a:r>
            <a:endParaRPr b="0"/>
          </a:p>
          <a:p>
            <a:pPr indent="0" lvl="0" marL="0" rtl="0" algn="l">
              <a:spcBef>
                <a:spcPts val="0"/>
              </a:spcBef>
              <a:spcAft>
                <a:spcPts val="0"/>
              </a:spcAft>
              <a:buNone/>
            </a:pPr>
            <a:r>
              <a:t/>
            </a:r>
            <a:endParaRPr b="0"/>
          </a:p>
          <a:p>
            <a:pPr indent="0" lvl="0" marL="0" rtl="0" algn="l">
              <a:spcBef>
                <a:spcPts val="0"/>
              </a:spcBef>
              <a:spcAft>
                <a:spcPts val="0"/>
              </a:spcAft>
              <a:buNone/>
            </a:pPr>
            <a:r>
              <a:rPr b="1" lang="en-US"/>
              <a:t>How to Adapt this Session</a:t>
            </a:r>
            <a:endParaRPr/>
          </a:p>
          <a:p>
            <a:pPr indent="0" lvl="0" marL="0" rtl="0" algn="l">
              <a:spcBef>
                <a:spcPts val="0"/>
              </a:spcBef>
              <a:spcAft>
                <a:spcPts val="0"/>
              </a:spcAft>
              <a:buNone/>
            </a:pPr>
            <a:r>
              <a:rPr b="0" lang="en-US"/>
              <a:t>You can expand this session by:</a:t>
            </a:r>
            <a:endParaRPr/>
          </a:p>
          <a:p>
            <a:pPr indent="-171450" lvl="0" marL="171450" rtl="0" algn="l">
              <a:spcBef>
                <a:spcPts val="0"/>
              </a:spcBef>
              <a:spcAft>
                <a:spcPts val="0"/>
              </a:spcAft>
              <a:buClr>
                <a:schemeClr val="dk1"/>
              </a:buClr>
              <a:buSzPts val="1200"/>
              <a:buFont typeface="Arial"/>
              <a:buChar char="•"/>
            </a:pPr>
            <a:r>
              <a:rPr b="0" lang="en-US"/>
              <a:t>Spending more time on the activities as needed or desired.</a:t>
            </a:r>
            <a:endParaRPr/>
          </a:p>
          <a:p>
            <a:pPr indent="-171450" lvl="0" marL="171450" rtl="0" algn="l">
              <a:spcBef>
                <a:spcPts val="0"/>
              </a:spcBef>
              <a:spcAft>
                <a:spcPts val="0"/>
              </a:spcAft>
              <a:buClr>
                <a:schemeClr val="dk1"/>
              </a:buClr>
              <a:buSzPts val="1200"/>
              <a:buFont typeface="Arial"/>
              <a:buChar char="•"/>
            </a:pPr>
            <a:r>
              <a:rPr b="0" lang="en-US"/>
              <a:t>Adapting the examples and scenarios to align with your program.</a:t>
            </a:r>
            <a:endParaRPr/>
          </a:p>
          <a:p>
            <a:pPr indent="0" lvl="0" marL="0" rtl="0" algn="l">
              <a:spcBef>
                <a:spcPts val="0"/>
              </a:spcBef>
              <a:spcAft>
                <a:spcPts val="0"/>
              </a:spcAft>
              <a:buNone/>
            </a:pPr>
            <a:r>
              <a:t/>
            </a:r>
            <a:endParaRPr b="0"/>
          </a:p>
        </p:txBody>
      </p:sp>
      <p:sp>
        <p:nvSpPr>
          <p:cNvPr id="247" name="Google Shape;24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a:p>
            <a:pPr indent="0" lvl="0" marL="0" rtl="0" algn="l">
              <a:spcBef>
                <a:spcPts val="0"/>
              </a:spcBef>
              <a:spcAft>
                <a:spcPts val="0"/>
              </a:spcAft>
              <a:buNone/>
            </a:pPr>
            <a:r>
              <a:rPr b="0" lang="en-US"/>
              <a:t>2 mins</a:t>
            </a:r>
            <a:endParaRPr/>
          </a:p>
          <a:p>
            <a:pPr indent="0" lvl="0" marL="0" rtl="0" algn="l">
              <a:spcBef>
                <a:spcPts val="0"/>
              </a:spcBef>
              <a:spcAft>
                <a:spcPts val="0"/>
              </a:spcAft>
              <a:buNone/>
            </a:pPr>
            <a:r>
              <a:rPr b="0" lang="en-US"/>
              <a:t>0:20-0:22</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In Person Activity – Discussion</a:t>
            </a:r>
            <a:endParaRPr/>
          </a:p>
          <a:p>
            <a:pPr indent="0" lvl="0" marL="0" rtl="0" algn="l">
              <a:spcBef>
                <a:spcPts val="0"/>
              </a:spcBef>
              <a:spcAft>
                <a:spcPts val="0"/>
              </a:spcAft>
              <a:buNone/>
            </a:pPr>
            <a:r>
              <a:rPr lang="en-US"/>
              <a:t>I’ll read a statement about OST programs. You will have one minute to discuss whether this is a fact or myth with your group and choose someone to share out for your group.</a:t>
            </a:r>
            <a:endParaRPr/>
          </a:p>
          <a:p>
            <a:pPr indent="0" lvl="0" marL="0" rtl="0" algn="l">
              <a:spcBef>
                <a:spcPts val="0"/>
              </a:spcBef>
              <a:spcAft>
                <a:spcPts val="0"/>
              </a:spcAft>
              <a:buNone/>
            </a:pPr>
            <a:r>
              <a:rPr b="0" i="1" lang="en-US"/>
              <a:t>Display statement, ask groups to discuss, then report out. Be sure to leave about 45 seconds for sharing out and have 1 or 2 groups share.</a:t>
            </a:r>
            <a:endParaRPr/>
          </a:p>
          <a:p>
            <a:pPr indent="0" lvl="0" marL="0" rtl="0" algn="l">
              <a:spcBef>
                <a:spcPts val="0"/>
              </a:spcBef>
              <a:spcAft>
                <a:spcPts val="0"/>
              </a:spcAft>
              <a:buNone/>
            </a:pPr>
            <a:r>
              <a:t/>
            </a:r>
            <a:endParaRPr b="0" i="1"/>
          </a:p>
          <a:p>
            <a:pPr indent="0" lvl="0" marL="0" rtl="0" algn="l">
              <a:spcBef>
                <a:spcPts val="0"/>
              </a:spcBef>
              <a:spcAft>
                <a:spcPts val="0"/>
              </a:spcAft>
              <a:buNone/>
            </a:pPr>
            <a:r>
              <a:rPr b="1" lang="en-US"/>
              <a:t>Virtual Activity – Reactions/Discussion</a:t>
            </a:r>
            <a:endParaRPr/>
          </a:p>
          <a:p>
            <a:pPr indent="0" lvl="0" marL="0" marR="0" rtl="0" algn="l">
              <a:lnSpc>
                <a:spcPct val="100000"/>
              </a:lnSpc>
              <a:spcBef>
                <a:spcPts val="0"/>
              </a:spcBef>
              <a:spcAft>
                <a:spcPts val="0"/>
              </a:spcAft>
              <a:buClr>
                <a:schemeClr val="dk1"/>
              </a:buClr>
              <a:buSzPts val="1200"/>
              <a:buFont typeface="Arial"/>
              <a:buNone/>
            </a:pPr>
            <a:r>
              <a:rPr lang="en-US"/>
              <a:t>I’ll read a statement about OST programs. Use the reaction for ”yes” if you believe this is a fact or the “no” reaction if you believe this a myth. Unmute and share or type your reaction to the statement and any experiences you’ve had with those who believe it.</a:t>
            </a:r>
            <a:endParaRPr/>
          </a:p>
          <a:p>
            <a:pPr indent="0" lvl="0" marL="0" rtl="0" algn="l">
              <a:spcBef>
                <a:spcPts val="0"/>
              </a:spcBef>
              <a:spcAft>
                <a:spcPts val="0"/>
              </a:spcAft>
              <a:buNone/>
            </a:pPr>
            <a:r>
              <a:rPr b="0" i="1" lang="en-US"/>
              <a:t>Display statement. Ask participants to reaction “yes” if it is a fact or “no” if it is a myth/misconception. Then discuss.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Debrief</a:t>
            </a:r>
            <a:endParaRPr/>
          </a:p>
          <a:p>
            <a:pPr indent="0" lvl="0" marL="0" rtl="0" algn="l">
              <a:spcBef>
                <a:spcPts val="0"/>
              </a:spcBef>
              <a:spcAft>
                <a:spcPts val="0"/>
              </a:spcAft>
              <a:buNone/>
            </a:pPr>
            <a:r>
              <a:rPr b="1" i="0" lang="en-US"/>
              <a:t>Observe</a:t>
            </a:r>
            <a:r>
              <a:rPr b="0" i="0" lang="en-US"/>
              <a:t> </a:t>
            </a:r>
            <a:r>
              <a:rPr b="1" i="0" lang="en-US"/>
              <a:t>&amp; Identify Concepts</a:t>
            </a:r>
            <a:r>
              <a:rPr b="0" i="0" lang="en-US"/>
              <a:t> </a:t>
            </a:r>
            <a:endParaRPr/>
          </a:p>
          <a:p>
            <a:pPr indent="0" lvl="0" marL="0" rtl="0" algn="l">
              <a:spcBef>
                <a:spcPts val="0"/>
              </a:spcBef>
              <a:spcAft>
                <a:spcPts val="0"/>
              </a:spcAft>
              <a:buNone/>
            </a:pPr>
            <a:r>
              <a:rPr b="0" i="0" lang="en-US"/>
              <a:t>What insights about this statement point to the value of OST?</a:t>
            </a:r>
            <a:endParaRPr b="1" i="0"/>
          </a:p>
          <a:p>
            <a:pPr indent="0" lvl="0" marL="0" rtl="0" algn="l">
              <a:spcBef>
                <a:spcPts val="0"/>
              </a:spcBef>
              <a:spcAft>
                <a:spcPts val="0"/>
              </a:spcAft>
              <a:buNone/>
            </a:pPr>
            <a:r>
              <a:rPr b="1" i="0" lang="en-US"/>
              <a:t>Apply</a:t>
            </a:r>
            <a:r>
              <a:rPr b="0" i="0" lang="en-US"/>
              <a:t> </a:t>
            </a:r>
            <a:endParaRPr/>
          </a:p>
          <a:p>
            <a:pPr indent="0" lvl="0" marL="0" rtl="0" algn="l">
              <a:spcBef>
                <a:spcPts val="0"/>
              </a:spcBef>
              <a:spcAft>
                <a:spcPts val="0"/>
              </a:spcAft>
              <a:buNone/>
            </a:pPr>
            <a:r>
              <a:rPr b="0" i="0" lang="en-US"/>
              <a:t>How could you start a conversation about the value of your OST program with school day staff using the realities related to common misconceptions?</a:t>
            </a:r>
            <a:endParaRPr b="1" i="0"/>
          </a:p>
          <a:p>
            <a:pPr indent="0" lvl="0" marL="0" rtl="0" algn="l">
              <a:spcBef>
                <a:spcPts val="0"/>
              </a:spcBef>
              <a:spcAft>
                <a:spcPts val="0"/>
              </a:spcAft>
              <a:buNone/>
            </a:pPr>
            <a:r>
              <a:t/>
            </a:r>
            <a:endParaRPr/>
          </a:p>
        </p:txBody>
      </p:sp>
      <p:sp>
        <p:nvSpPr>
          <p:cNvPr id="380" name="Google Shape;38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a:p>
            <a:pPr indent="0" lvl="0" marL="0" rtl="0" algn="l">
              <a:spcBef>
                <a:spcPts val="0"/>
              </a:spcBef>
              <a:spcAft>
                <a:spcPts val="0"/>
              </a:spcAft>
              <a:buNone/>
            </a:pPr>
            <a:r>
              <a:rPr b="0" lang="en-US"/>
              <a:t>2 mins</a:t>
            </a:r>
            <a:endParaRPr/>
          </a:p>
          <a:p>
            <a:pPr indent="0" lvl="0" marL="0" rtl="0" algn="l">
              <a:spcBef>
                <a:spcPts val="0"/>
              </a:spcBef>
              <a:spcAft>
                <a:spcPts val="0"/>
              </a:spcAft>
              <a:buNone/>
            </a:pPr>
            <a:r>
              <a:rPr b="0" lang="en-US"/>
              <a:t>0:22-0:24</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In Person Activity – Discussion</a:t>
            </a:r>
            <a:endParaRPr/>
          </a:p>
          <a:p>
            <a:pPr indent="0" lvl="0" marL="0" rtl="0" algn="l">
              <a:spcBef>
                <a:spcPts val="0"/>
              </a:spcBef>
              <a:spcAft>
                <a:spcPts val="0"/>
              </a:spcAft>
              <a:buNone/>
            </a:pPr>
            <a:r>
              <a:rPr b="0" i="1" lang="en-US"/>
              <a:t>Display statement, ask groups to discuss, then report out. Be sure to leave about 45 seconds for sharing out and have 1 or 2 groups share.</a:t>
            </a:r>
            <a:endParaRPr/>
          </a:p>
          <a:p>
            <a:pPr indent="0" lvl="0" marL="0" rtl="0" algn="l">
              <a:spcBef>
                <a:spcPts val="0"/>
              </a:spcBef>
              <a:spcAft>
                <a:spcPts val="0"/>
              </a:spcAft>
              <a:buNone/>
            </a:pPr>
            <a:r>
              <a:t/>
            </a:r>
            <a:endParaRPr b="0" i="1"/>
          </a:p>
          <a:p>
            <a:pPr indent="0" lvl="0" marL="0" rtl="0" algn="l">
              <a:spcBef>
                <a:spcPts val="0"/>
              </a:spcBef>
              <a:spcAft>
                <a:spcPts val="0"/>
              </a:spcAft>
              <a:buNone/>
            </a:pPr>
            <a:r>
              <a:rPr b="1" lang="en-US"/>
              <a:t>Virtual Activity – Reactions/Discussion</a:t>
            </a:r>
            <a:endParaRPr/>
          </a:p>
          <a:p>
            <a:pPr indent="0" lvl="0" marL="0" rtl="0" algn="l">
              <a:spcBef>
                <a:spcPts val="0"/>
              </a:spcBef>
              <a:spcAft>
                <a:spcPts val="0"/>
              </a:spcAft>
              <a:buNone/>
            </a:pPr>
            <a:r>
              <a:rPr b="0" i="1" lang="en-US"/>
              <a:t>Display statement. Ask participants to reaction “yes” if it is a fact or “no” if it is a myth/misconception. Then discuss.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Debrief</a:t>
            </a:r>
            <a:endParaRPr/>
          </a:p>
          <a:p>
            <a:pPr indent="0" lvl="0" marL="0" rtl="0" algn="l">
              <a:spcBef>
                <a:spcPts val="0"/>
              </a:spcBef>
              <a:spcAft>
                <a:spcPts val="0"/>
              </a:spcAft>
              <a:buNone/>
            </a:pPr>
            <a:r>
              <a:rPr b="1" i="0" lang="en-US"/>
              <a:t>Observe</a:t>
            </a:r>
            <a:r>
              <a:rPr b="0" i="0" lang="en-US"/>
              <a:t> </a:t>
            </a:r>
            <a:r>
              <a:rPr b="1" i="0" lang="en-US"/>
              <a:t>&amp; Identify Concepts</a:t>
            </a:r>
            <a:r>
              <a:rPr b="0" i="0" lang="en-US"/>
              <a:t> </a:t>
            </a:r>
            <a:endParaRPr/>
          </a:p>
          <a:p>
            <a:pPr indent="0" lvl="0" marL="0" rtl="0" algn="l">
              <a:spcBef>
                <a:spcPts val="0"/>
              </a:spcBef>
              <a:spcAft>
                <a:spcPts val="0"/>
              </a:spcAft>
              <a:buNone/>
            </a:pPr>
            <a:r>
              <a:rPr b="0" i="0" lang="en-US"/>
              <a:t>What insights about this statement point to the value of OST? What does this statement tell you about the importance of alignment?</a:t>
            </a:r>
            <a:endParaRPr b="1" i="0"/>
          </a:p>
          <a:p>
            <a:pPr indent="0" lvl="0" marL="0" rtl="0" algn="l">
              <a:spcBef>
                <a:spcPts val="0"/>
              </a:spcBef>
              <a:spcAft>
                <a:spcPts val="0"/>
              </a:spcAft>
              <a:buNone/>
            </a:pPr>
            <a:r>
              <a:rPr b="1" i="0" lang="en-US"/>
              <a:t>Apply</a:t>
            </a:r>
            <a:r>
              <a:rPr b="0" i="0" lang="en-US"/>
              <a:t> </a:t>
            </a:r>
            <a:endParaRPr/>
          </a:p>
          <a:p>
            <a:pPr indent="0" lvl="0" marL="0" rtl="0" algn="l">
              <a:spcBef>
                <a:spcPts val="0"/>
              </a:spcBef>
              <a:spcAft>
                <a:spcPts val="0"/>
              </a:spcAft>
              <a:buNone/>
            </a:pPr>
            <a:r>
              <a:rPr b="0" i="0" lang="en-US"/>
              <a:t>How could you start a conversation about the value of your OST program with school day staff using the realities related to common misconceptions?</a:t>
            </a:r>
            <a:endParaRPr b="1" i="0"/>
          </a:p>
          <a:p>
            <a:pPr indent="0" lvl="0" marL="0" rtl="0" algn="l">
              <a:spcBef>
                <a:spcPts val="0"/>
              </a:spcBef>
              <a:spcAft>
                <a:spcPts val="0"/>
              </a:spcAft>
              <a:buNone/>
            </a:pPr>
            <a:r>
              <a:t/>
            </a:r>
            <a:endParaRPr/>
          </a:p>
        </p:txBody>
      </p:sp>
      <p:sp>
        <p:nvSpPr>
          <p:cNvPr id="388" name="Google Shape;38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a:p>
            <a:pPr indent="0" lvl="0" marL="0" rtl="0" algn="l">
              <a:spcBef>
                <a:spcPts val="0"/>
              </a:spcBef>
              <a:spcAft>
                <a:spcPts val="0"/>
              </a:spcAft>
              <a:buNone/>
            </a:pPr>
            <a:r>
              <a:rPr b="0" lang="en-US"/>
              <a:t>2 mins</a:t>
            </a:r>
            <a:endParaRPr/>
          </a:p>
          <a:p>
            <a:pPr indent="0" lvl="0" marL="0" rtl="0" algn="l">
              <a:spcBef>
                <a:spcPts val="0"/>
              </a:spcBef>
              <a:spcAft>
                <a:spcPts val="0"/>
              </a:spcAft>
              <a:buNone/>
            </a:pPr>
            <a:r>
              <a:rPr b="0" lang="en-US"/>
              <a:t>0:24-0:26</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In Person Activity – Discussion</a:t>
            </a:r>
            <a:endParaRPr/>
          </a:p>
          <a:p>
            <a:pPr indent="0" lvl="0" marL="0" rtl="0" algn="l">
              <a:spcBef>
                <a:spcPts val="0"/>
              </a:spcBef>
              <a:spcAft>
                <a:spcPts val="0"/>
              </a:spcAft>
              <a:buNone/>
            </a:pPr>
            <a:r>
              <a:rPr b="0" i="1" lang="en-US"/>
              <a:t>Display statement, ask groups to discuss, then report out. Be sure to leave about 45 seconds for sharing out and have 1 or 2 groups share.</a:t>
            </a:r>
            <a:endParaRPr/>
          </a:p>
          <a:p>
            <a:pPr indent="0" lvl="0" marL="0" rtl="0" algn="l">
              <a:spcBef>
                <a:spcPts val="0"/>
              </a:spcBef>
              <a:spcAft>
                <a:spcPts val="0"/>
              </a:spcAft>
              <a:buNone/>
            </a:pPr>
            <a:r>
              <a:t/>
            </a:r>
            <a:endParaRPr b="0" i="1"/>
          </a:p>
          <a:p>
            <a:pPr indent="0" lvl="0" marL="0" rtl="0" algn="l">
              <a:spcBef>
                <a:spcPts val="0"/>
              </a:spcBef>
              <a:spcAft>
                <a:spcPts val="0"/>
              </a:spcAft>
              <a:buNone/>
            </a:pPr>
            <a:r>
              <a:rPr b="1" lang="en-US"/>
              <a:t>Virtual Activity – Reactions/Discussion</a:t>
            </a:r>
            <a:endParaRPr/>
          </a:p>
          <a:p>
            <a:pPr indent="0" lvl="0" marL="0" rtl="0" algn="l">
              <a:spcBef>
                <a:spcPts val="0"/>
              </a:spcBef>
              <a:spcAft>
                <a:spcPts val="0"/>
              </a:spcAft>
              <a:buNone/>
            </a:pPr>
            <a:r>
              <a:rPr b="0" i="1" lang="en-US"/>
              <a:t>Display statement. Ask participants to reaction “yes” if it is a fact or “no” if it is a myth/misconception. Then discuss.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Debrief</a:t>
            </a:r>
            <a:endParaRPr/>
          </a:p>
          <a:p>
            <a:pPr indent="0" lvl="0" marL="0" rtl="0" algn="l">
              <a:spcBef>
                <a:spcPts val="0"/>
              </a:spcBef>
              <a:spcAft>
                <a:spcPts val="0"/>
              </a:spcAft>
              <a:buNone/>
            </a:pPr>
            <a:r>
              <a:rPr b="1" i="0" lang="en-US"/>
              <a:t>Observe</a:t>
            </a:r>
            <a:r>
              <a:rPr b="0" i="0" lang="en-US"/>
              <a:t> </a:t>
            </a:r>
            <a:r>
              <a:rPr b="1" i="0" lang="en-US"/>
              <a:t>&amp; Identify Concepts</a:t>
            </a:r>
            <a:r>
              <a:rPr b="0" i="0" lang="en-US"/>
              <a:t> </a:t>
            </a:r>
            <a:endParaRPr/>
          </a:p>
          <a:p>
            <a:pPr indent="0" lvl="0" marL="0" rtl="0" algn="l">
              <a:spcBef>
                <a:spcPts val="0"/>
              </a:spcBef>
              <a:spcAft>
                <a:spcPts val="0"/>
              </a:spcAft>
              <a:buNone/>
            </a:pPr>
            <a:r>
              <a:rPr b="0" i="0" lang="en-US"/>
              <a:t>What insights about this statement point to the value of OST? What highlights about your program’s offerings for all types of students could you highlight if addressing this misconception?</a:t>
            </a:r>
            <a:endParaRPr b="1" i="0"/>
          </a:p>
          <a:p>
            <a:pPr indent="0" lvl="0" marL="0" rtl="0" algn="l">
              <a:spcBef>
                <a:spcPts val="0"/>
              </a:spcBef>
              <a:spcAft>
                <a:spcPts val="0"/>
              </a:spcAft>
              <a:buNone/>
            </a:pPr>
            <a:r>
              <a:rPr b="1" i="0" lang="en-US"/>
              <a:t>Apply</a:t>
            </a:r>
            <a:r>
              <a:rPr b="0" i="0" lang="en-US"/>
              <a:t> </a:t>
            </a:r>
            <a:endParaRPr/>
          </a:p>
          <a:p>
            <a:pPr indent="0" lvl="0" marL="0" rtl="0" algn="l">
              <a:spcBef>
                <a:spcPts val="0"/>
              </a:spcBef>
              <a:spcAft>
                <a:spcPts val="0"/>
              </a:spcAft>
              <a:buNone/>
            </a:pPr>
            <a:r>
              <a:rPr b="0" i="0" lang="en-US"/>
              <a:t>How could you start a conversation about the value of your OST program with school day staff using the realities related to common misconceptions?</a:t>
            </a:r>
            <a:endParaRPr b="1" i="0"/>
          </a:p>
          <a:p>
            <a:pPr indent="0" lvl="0" marL="0" rtl="0" algn="l">
              <a:spcBef>
                <a:spcPts val="0"/>
              </a:spcBef>
              <a:spcAft>
                <a:spcPts val="0"/>
              </a:spcAft>
              <a:buNone/>
            </a:pPr>
            <a:r>
              <a:t/>
            </a:r>
            <a:endParaRPr/>
          </a:p>
        </p:txBody>
      </p:sp>
      <p:sp>
        <p:nvSpPr>
          <p:cNvPr id="396" name="Google Shape;39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a:p>
            <a:pPr indent="0" lvl="0" marL="0" rtl="0" algn="l">
              <a:spcBef>
                <a:spcPts val="0"/>
              </a:spcBef>
              <a:spcAft>
                <a:spcPts val="0"/>
              </a:spcAft>
              <a:buNone/>
            </a:pPr>
            <a:r>
              <a:rPr b="0" lang="en-US"/>
              <a:t>2 mins</a:t>
            </a:r>
            <a:endParaRPr/>
          </a:p>
          <a:p>
            <a:pPr indent="0" lvl="0" marL="0" rtl="0" algn="l">
              <a:spcBef>
                <a:spcPts val="0"/>
              </a:spcBef>
              <a:spcAft>
                <a:spcPts val="0"/>
              </a:spcAft>
              <a:buNone/>
            </a:pPr>
            <a:r>
              <a:rPr b="0" lang="en-US"/>
              <a:t>0:26-0:28</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In Person Activity – Discussion</a:t>
            </a:r>
            <a:endParaRPr/>
          </a:p>
          <a:p>
            <a:pPr indent="0" lvl="0" marL="0" rtl="0" algn="l">
              <a:spcBef>
                <a:spcPts val="0"/>
              </a:spcBef>
              <a:spcAft>
                <a:spcPts val="0"/>
              </a:spcAft>
              <a:buNone/>
            </a:pPr>
            <a:r>
              <a:rPr b="0" i="1" lang="en-US"/>
              <a:t>Display statement, ask groups to discuss, then report out. Be sure to leave about 45 seconds for sharing out and have 1 or 2 groups share.</a:t>
            </a:r>
            <a:endParaRPr/>
          </a:p>
          <a:p>
            <a:pPr indent="0" lvl="0" marL="0" rtl="0" algn="l">
              <a:spcBef>
                <a:spcPts val="0"/>
              </a:spcBef>
              <a:spcAft>
                <a:spcPts val="0"/>
              </a:spcAft>
              <a:buNone/>
            </a:pPr>
            <a:r>
              <a:t/>
            </a:r>
            <a:endParaRPr b="0" i="1"/>
          </a:p>
          <a:p>
            <a:pPr indent="0" lvl="0" marL="0" rtl="0" algn="l">
              <a:spcBef>
                <a:spcPts val="0"/>
              </a:spcBef>
              <a:spcAft>
                <a:spcPts val="0"/>
              </a:spcAft>
              <a:buNone/>
            </a:pPr>
            <a:r>
              <a:rPr b="1" lang="en-US"/>
              <a:t>Virtual Activity – Reactions/Discussion</a:t>
            </a:r>
            <a:endParaRPr/>
          </a:p>
          <a:p>
            <a:pPr indent="0" lvl="0" marL="0" rtl="0" algn="l">
              <a:spcBef>
                <a:spcPts val="0"/>
              </a:spcBef>
              <a:spcAft>
                <a:spcPts val="0"/>
              </a:spcAft>
              <a:buNone/>
            </a:pPr>
            <a:r>
              <a:rPr b="0" i="1" lang="en-US"/>
              <a:t>Display statement. Ask participants to reaction “yes” if it is a fact or “no” if it is a myth/misconception. Then discuss.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Debrief</a:t>
            </a:r>
            <a:endParaRPr/>
          </a:p>
          <a:p>
            <a:pPr indent="0" lvl="0" marL="0" rtl="0" algn="l">
              <a:spcBef>
                <a:spcPts val="0"/>
              </a:spcBef>
              <a:spcAft>
                <a:spcPts val="0"/>
              </a:spcAft>
              <a:buNone/>
            </a:pPr>
            <a:r>
              <a:rPr b="1" i="0" lang="en-US"/>
              <a:t>Observe</a:t>
            </a:r>
            <a:r>
              <a:rPr b="0" i="0" lang="en-US"/>
              <a:t> </a:t>
            </a:r>
            <a:r>
              <a:rPr b="1" i="0" lang="en-US"/>
              <a:t>&amp; Identify Concepts</a:t>
            </a:r>
            <a:r>
              <a:rPr b="0" i="0" lang="en-US"/>
              <a:t> </a:t>
            </a:r>
            <a:endParaRPr/>
          </a:p>
          <a:p>
            <a:pPr indent="0" lvl="0" marL="0" rtl="0" algn="l">
              <a:spcBef>
                <a:spcPts val="0"/>
              </a:spcBef>
              <a:spcAft>
                <a:spcPts val="0"/>
              </a:spcAft>
              <a:buNone/>
            </a:pPr>
            <a:r>
              <a:rPr b="0" i="0" lang="en-US"/>
              <a:t>What insights about this statement point to the value of OST? What would you say about collaborating with school day staff when addressing this statement?</a:t>
            </a:r>
            <a:endParaRPr b="1" i="0"/>
          </a:p>
          <a:p>
            <a:pPr indent="0" lvl="0" marL="0" rtl="0" algn="l">
              <a:spcBef>
                <a:spcPts val="0"/>
              </a:spcBef>
              <a:spcAft>
                <a:spcPts val="0"/>
              </a:spcAft>
              <a:buNone/>
            </a:pPr>
            <a:r>
              <a:rPr b="1" i="0" lang="en-US"/>
              <a:t>Apply</a:t>
            </a:r>
            <a:r>
              <a:rPr b="0" i="0" lang="en-US"/>
              <a:t> </a:t>
            </a:r>
            <a:endParaRPr/>
          </a:p>
          <a:p>
            <a:pPr indent="0" lvl="0" marL="0" rtl="0" algn="l">
              <a:spcBef>
                <a:spcPts val="0"/>
              </a:spcBef>
              <a:spcAft>
                <a:spcPts val="0"/>
              </a:spcAft>
              <a:buNone/>
            </a:pPr>
            <a:r>
              <a:rPr b="0" i="0" lang="en-US"/>
              <a:t>How could you start a conversation about the value of your OST program with school day staff using the realities related to common misconceptions?</a:t>
            </a:r>
            <a:endParaRPr b="1" i="0"/>
          </a:p>
          <a:p>
            <a:pPr indent="0" lvl="0" marL="0" rtl="0" algn="l">
              <a:spcBef>
                <a:spcPts val="0"/>
              </a:spcBef>
              <a:spcAft>
                <a:spcPts val="0"/>
              </a:spcAft>
              <a:buNone/>
            </a:pPr>
            <a:r>
              <a:t/>
            </a:r>
            <a:endParaRPr/>
          </a:p>
        </p:txBody>
      </p:sp>
      <p:sp>
        <p:nvSpPr>
          <p:cNvPr id="404" name="Google Shape;40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a:p>
            <a:pPr indent="0" lvl="0" marL="0" rtl="0" algn="l">
              <a:spcBef>
                <a:spcPts val="0"/>
              </a:spcBef>
              <a:spcAft>
                <a:spcPts val="0"/>
              </a:spcAft>
              <a:buNone/>
            </a:pPr>
            <a:r>
              <a:rPr b="0" lang="en-US"/>
              <a:t>2 mins</a:t>
            </a:r>
            <a:endParaRPr/>
          </a:p>
          <a:p>
            <a:pPr indent="0" lvl="0" marL="0" rtl="0" algn="l">
              <a:spcBef>
                <a:spcPts val="0"/>
              </a:spcBef>
              <a:spcAft>
                <a:spcPts val="0"/>
              </a:spcAft>
              <a:buNone/>
            </a:pPr>
            <a:r>
              <a:rPr b="0" lang="en-US"/>
              <a:t>0:28-0:30</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In Person Activity – Discussion</a:t>
            </a:r>
            <a:endParaRPr/>
          </a:p>
          <a:p>
            <a:pPr indent="0" lvl="0" marL="0" rtl="0" algn="l">
              <a:spcBef>
                <a:spcPts val="0"/>
              </a:spcBef>
              <a:spcAft>
                <a:spcPts val="0"/>
              </a:spcAft>
              <a:buNone/>
            </a:pPr>
            <a:r>
              <a:rPr b="0" i="1" lang="en-US"/>
              <a:t>Display statement, ask groups to discuss, then report out. Be sure to leave about 45 seconds for sharing out and have 1 or 2 groups share.</a:t>
            </a:r>
            <a:endParaRPr/>
          </a:p>
          <a:p>
            <a:pPr indent="0" lvl="0" marL="0" rtl="0" algn="l">
              <a:spcBef>
                <a:spcPts val="0"/>
              </a:spcBef>
              <a:spcAft>
                <a:spcPts val="0"/>
              </a:spcAft>
              <a:buNone/>
            </a:pPr>
            <a:r>
              <a:t/>
            </a:r>
            <a:endParaRPr b="0" i="1"/>
          </a:p>
          <a:p>
            <a:pPr indent="0" lvl="0" marL="0" rtl="0" algn="l">
              <a:spcBef>
                <a:spcPts val="0"/>
              </a:spcBef>
              <a:spcAft>
                <a:spcPts val="0"/>
              </a:spcAft>
              <a:buNone/>
            </a:pPr>
            <a:r>
              <a:rPr b="1" lang="en-US"/>
              <a:t>Virtual Activity – Reactions/Discussion</a:t>
            </a:r>
            <a:endParaRPr/>
          </a:p>
          <a:p>
            <a:pPr indent="0" lvl="0" marL="0" rtl="0" algn="l">
              <a:spcBef>
                <a:spcPts val="0"/>
              </a:spcBef>
              <a:spcAft>
                <a:spcPts val="0"/>
              </a:spcAft>
              <a:buNone/>
            </a:pPr>
            <a:r>
              <a:rPr b="0" i="1" lang="en-US"/>
              <a:t>Display statement. Ask participants to reaction “yes” if it is a fact or “no” if it is a myth/misconception. Then discuss.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Debrief</a:t>
            </a:r>
            <a:endParaRPr/>
          </a:p>
          <a:p>
            <a:pPr indent="0" lvl="0" marL="0" rtl="0" algn="l">
              <a:spcBef>
                <a:spcPts val="0"/>
              </a:spcBef>
              <a:spcAft>
                <a:spcPts val="0"/>
              </a:spcAft>
              <a:buNone/>
            </a:pPr>
            <a:r>
              <a:rPr b="1" i="0" lang="en-US"/>
              <a:t>Observe</a:t>
            </a:r>
            <a:r>
              <a:rPr b="0" i="0" lang="en-US"/>
              <a:t> </a:t>
            </a:r>
            <a:r>
              <a:rPr b="1" i="0" lang="en-US"/>
              <a:t>&amp; Identify Concepts</a:t>
            </a:r>
            <a:r>
              <a:rPr b="0" i="0" lang="en-US"/>
              <a:t> </a:t>
            </a:r>
            <a:endParaRPr/>
          </a:p>
          <a:p>
            <a:pPr indent="0" lvl="0" marL="0" rtl="0" algn="l">
              <a:spcBef>
                <a:spcPts val="0"/>
              </a:spcBef>
              <a:spcAft>
                <a:spcPts val="0"/>
              </a:spcAft>
              <a:buNone/>
            </a:pPr>
            <a:r>
              <a:rPr b="0" i="0" lang="en-US"/>
              <a:t>What insights about this statement point to the value of OST? What experience with or opportunities for families in your program would you highlight when addressing this?</a:t>
            </a:r>
            <a:endParaRPr b="1" i="0"/>
          </a:p>
          <a:p>
            <a:pPr indent="0" lvl="0" marL="0" rtl="0" algn="l">
              <a:spcBef>
                <a:spcPts val="0"/>
              </a:spcBef>
              <a:spcAft>
                <a:spcPts val="0"/>
              </a:spcAft>
              <a:buNone/>
            </a:pPr>
            <a:r>
              <a:rPr b="1" i="0" lang="en-US"/>
              <a:t>Apply</a:t>
            </a:r>
            <a:r>
              <a:rPr b="0" i="0" lang="en-US"/>
              <a:t> </a:t>
            </a:r>
            <a:endParaRPr/>
          </a:p>
          <a:p>
            <a:pPr indent="0" lvl="0" marL="0" rtl="0" algn="l">
              <a:spcBef>
                <a:spcPts val="0"/>
              </a:spcBef>
              <a:spcAft>
                <a:spcPts val="0"/>
              </a:spcAft>
              <a:buNone/>
            </a:pPr>
            <a:r>
              <a:rPr b="0" i="0" lang="en-US"/>
              <a:t>How could you start a conversation about the value of your OST program with school day staff using the realities related to common misconceptions?</a:t>
            </a:r>
            <a:endParaRPr b="1" i="0"/>
          </a:p>
          <a:p>
            <a:pPr indent="0" lvl="0" marL="0" rtl="0" algn="l">
              <a:spcBef>
                <a:spcPts val="0"/>
              </a:spcBef>
              <a:spcAft>
                <a:spcPts val="0"/>
              </a:spcAft>
              <a:buNone/>
            </a:pPr>
            <a:r>
              <a:t/>
            </a:r>
            <a:endParaRPr/>
          </a:p>
        </p:txBody>
      </p:sp>
      <p:sp>
        <p:nvSpPr>
          <p:cNvPr id="412" name="Google Shape;41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a:p>
            <a:pPr indent="0" lvl="0" marL="0" rtl="0" algn="l">
              <a:spcBef>
                <a:spcPts val="0"/>
              </a:spcBef>
              <a:spcAft>
                <a:spcPts val="0"/>
              </a:spcAft>
              <a:buNone/>
            </a:pPr>
            <a:r>
              <a:rPr b="0" lang="en-US"/>
              <a:t>2 mins</a:t>
            </a:r>
            <a:endParaRPr/>
          </a:p>
          <a:p>
            <a:pPr indent="0" lvl="0" marL="0" rtl="0" algn="l">
              <a:spcBef>
                <a:spcPts val="0"/>
              </a:spcBef>
              <a:spcAft>
                <a:spcPts val="0"/>
              </a:spcAft>
              <a:buNone/>
            </a:pPr>
            <a:r>
              <a:rPr b="0" lang="en-US"/>
              <a:t>0:30-0:32</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In Person Activity – Discussion</a:t>
            </a:r>
            <a:endParaRPr/>
          </a:p>
          <a:p>
            <a:pPr indent="0" lvl="0" marL="0" rtl="0" algn="l">
              <a:spcBef>
                <a:spcPts val="0"/>
              </a:spcBef>
              <a:spcAft>
                <a:spcPts val="0"/>
              </a:spcAft>
              <a:buNone/>
            </a:pPr>
            <a:r>
              <a:rPr b="0" i="1" lang="en-US"/>
              <a:t>Display statement, ask groups to discuss, then report out. Be sure to leave about 45 seconds for sharing out and have 1 or 2 groups share.</a:t>
            </a:r>
            <a:endParaRPr/>
          </a:p>
          <a:p>
            <a:pPr indent="0" lvl="0" marL="0" rtl="0" algn="l">
              <a:spcBef>
                <a:spcPts val="0"/>
              </a:spcBef>
              <a:spcAft>
                <a:spcPts val="0"/>
              </a:spcAft>
              <a:buNone/>
            </a:pPr>
            <a:r>
              <a:t/>
            </a:r>
            <a:endParaRPr b="0" i="1"/>
          </a:p>
          <a:p>
            <a:pPr indent="0" lvl="0" marL="0" rtl="0" algn="l">
              <a:spcBef>
                <a:spcPts val="0"/>
              </a:spcBef>
              <a:spcAft>
                <a:spcPts val="0"/>
              </a:spcAft>
              <a:buNone/>
            </a:pPr>
            <a:r>
              <a:rPr b="1" lang="en-US"/>
              <a:t>Virtual Activity – Reactions/Discussion</a:t>
            </a:r>
            <a:endParaRPr/>
          </a:p>
          <a:p>
            <a:pPr indent="0" lvl="0" marL="0" rtl="0" algn="l">
              <a:spcBef>
                <a:spcPts val="0"/>
              </a:spcBef>
              <a:spcAft>
                <a:spcPts val="0"/>
              </a:spcAft>
              <a:buNone/>
            </a:pPr>
            <a:r>
              <a:rPr b="0" i="1" lang="en-US"/>
              <a:t>Display statement. Ask participants to reaction “yes” if it is a fact or “no” if it is a myth/misconception. Then discuss.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Debrief</a:t>
            </a:r>
            <a:endParaRPr/>
          </a:p>
          <a:p>
            <a:pPr indent="0" lvl="0" marL="0" rtl="0" algn="l">
              <a:spcBef>
                <a:spcPts val="0"/>
              </a:spcBef>
              <a:spcAft>
                <a:spcPts val="0"/>
              </a:spcAft>
              <a:buNone/>
            </a:pPr>
            <a:r>
              <a:rPr b="1" i="0" lang="en-US"/>
              <a:t>Observe</a:t>
            </a:r>
            <a:r>
              <a:rPr b="0" i="0" lang="en-US"/>
              <a:t> </a:t>
            </a:r>
            <a:r>
              <a:rPr b="1" i="0" lang="en-US"/>
              <a:t>&amp; Identify Concepts</a:t>
            </a:r>
            <a:r>
              <a:rPr b="0" i="0" lang="en-US"/>
              <a:t> </a:t>
            </a:r>
            <a:endParaRPr/>
          </a:p>
          <a:p>
            <a:pPr indent="0" lvl="0" marL="0" rtl="0" algn="l">
              <a:spcBef>
                <a:spcPts val="0"/>
              </a:spcBef>
              <a:spcAft>
                <a:spcPts val="0"/>
              </a:spcAft>
              <a:buNone/>
            </a:pPr>
            <a:r>
              <a:rPr b="0" i="0" lang="en-US"/>
              <a:t>What insights about this statement point to the value of OST? What data can you share about OST programs?</a:t>
            </a:r>
            <a:endParaRPr b="1" i="0"/>
          </a:p>
          <a:p>
            <a:pPr indent="0" lvl="0" marL="0" rtl="0" algn="l">
              <a:spcBef>
                <a:spcPts val="0"/>
              </a:spcBef>
              <a:spcAft>
                <a:spcPts val="0"/>
              </a:spcAft>
              <a:buNone/>
            </a:pPr>
            <a:r>
              <a:rPr b="1" i="0" lang="en-US"/>
              <a:t>Apply</a:t>
            </a:r>
            <a:r>
              <a:rPr b="0" i="0" lang="en-US"/>
              <a:t> </a:t>
            </a:r>
            <a:endParaRPr/>
          </a:p>
          <a:p>
            <a:pPr indent="0" lvl="0" marL="0" rtl="0" algn="l">
              <a:spcBef>
                <a:spcPts val="0"/>
              </a:spcBef>
              <a:spcAft>
                <a:spcPts val="0"/>
              </a:spcAft>
              <a:buNone/>
            </a:pPr>
            <a:r>
              <a:rPr b="0" i="0" lang="en-US"/>
              <a:t>How could you start a conversation about the value of your OST program with school day staff using the realities related to common misconceptions?</a:t>
            </a:r>
            <a:endParaRPr b="1" i="0"/>
          </a:p>
          <a:p>
            <a:pPr indent="0" lvl="0" marL="0" rtl="0" algn="l">
              <a:spcBef>
                <a:spcPts val="0"/>
              </a:spcBef>
              <a:spcAft>
                <a:spcPts val="0"/>
              </a:spcAft>
              <a:buNone/>
            </a:pPr>
            <a:r>
              <a:t/>
            </a:r>
            <a:endParaRPr/>
          </a:p>
        </p:txBody>
      </p:sp>
      <p:sp>
        <p:nvSpPr>
          <p:cNvPr id="420" name="Google Shape;42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0" lang="en-US"/>
              <a:t>3 mins</a:t>
            </a:r>
            <a:endParaRPr/>
          </a:p>
          <a:p>
            <a:pPr indent="0" lvl="0" marL="0" rtl="0" algn="l">
              <a:spcBef>
                <a:spcPts val="0"/>
              </a:spcBef>
              <a:spcAft>
                <a:spcPts val="0"/>
              </a:spcAft>
              <a:buNone/>
            </a:pPr>
            <a:r>
              <a:rPr b="0" lang="en-US"/>
              <a:t>0:32-0:35</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Say</a:t>
            </a:r>
            <a:endParaRPr/>
          </a:p>
          <a:p>
            <a:pPr indent="0" lvl="0" marL="0" rtl="0" algn="l">
              <a:spcBef>
                <a:spcPts val="0"/>
              </a:spcBef>
              <a:spcAft>
                <a:spcPts val="0"/>
              </a:spcAft>
              <a:buNone/>
            </a:pPr>
            <a:r>
              <a:rPr lang="en-US"/>
              <a:t>Let’s summarize the truth we’ve uncovered in discussing these myths.  We can use these to help us address misconceptions and improve awareness of the value of OST programs.</a:t>
            </a:r>
            <a:endParaRPr/>
          </a:p>
          <a:p>
            <a:pPr indent="0" lvl="0" marL="0" rtl="0" algn="l">
              <a:spcBef>
                <a:spcPts val="0"/>
              </a:spcBef>
              <a:spcAft>
                <a:spcPts val="0"/>
              </a:spcAft>
              <a:buNone/>
            </a:pPr>
            <a:r>
              <a:t/>
            </a:r>
            <a:endParaRPr/>
          </a:p>
          <a:p>
            <a:pPr indent="-228600" lvl="0" marL="228600" marR="0" rtl="0" algn="l">
              <a:lnSpc>
                <a:spcPct val="100000"/>
              </a:lnSpc>
              <a:spcBef>
                <a:spcPts val="0"/>
              </a:spcBef>
              <a:spcAft>
                <a:spcPts val="0"/>
              </a:spcAft>
              <a:buClr>
                <a:schemeClr val="dk1"/>
              </a:buClr>
              <a:buSzPts val="1200"/>
              <a:buFont typeface="Play"/>
              <a:buAutoNum type="arabicPeriod"/>
            </a:pPr>
            <a:r>
              <a:rPr b="0" lang="en-US"/>
              <a:t>OST programs are </a:t>
            </a:r>
            <a:r>
              <a:rPr b="0" lang="en-US" u="sng"/>
              <a:t>not</a:t>
            </a:r>
            <a:r>
              <a:rPr b="0" lang="en-US"/>
              <a:t> just babysitting. </a:t>
            </a:r>
            <a:r>
              <a:rPr lang="en-US" sz="1200">
                <a:solidFill>
                  <a:schemeClr val="dk1"/>
                </a:solidFill>
                <a:latin typeface="Arial"/>
                <a:ea typeface="Arial"/>
                <a:cs typeface="Arial"/>
                <a:sym typeface="Arial"/>
              </a:rPr>
              <a:t>High-quality OST programs provide structured learning, social-emotional development, and enrichment activities that complement school-day learning. Research shows they improve academic outcomes, behavior, and engagement.</a:t>
            </a:r>
            <a:endParaRPr/>
          </a:p>
          <a:p>
            <a:pPr indent="-152400" lvl="0" marL="228600" marR="0" rtl="0" algn="l">
              <a:lnSpc>
                <a:spcPct val="100000"/>
              </a:lnSpc>
              <a:spcBef>
                <a:spcPts val="0"/>
              </a:spcBef>
              <a:spcAft>
                <a:spcPts val="0"/>
              </a:spcAft>
              <a:buClr>
                <a:schemeClr val="dk1"/>
              </a:buClr>
              <a:buSzPts val="1200"/>
              <a:buFont typeface="Play"/>
              <a:buNone/>
            </a:pPr>
            <a:r>
              <a:t/>
            </a:r>
            <a:endParaRPr b="0"/>
          </a:p>
          <a:p>
            <a:pPr indent="-228600" lvl="0" marL="228600" rtl="0" algn="l">
              <a:spcBef>
                <a:spcPts val="0"/>
              </a:spcBef>
              <a:spcAft>
                <a:spcPts val="0"/>
              </a:spcAft>
              <a:buClr>
                <a:schemeClr val="dk1"/>
              </a:buClr>
              <a:buSzPts val="1200"/>
              <a:buFont typeface="Play"/>
              <a:buAutoNum type="arabicPeriod"/>
            </a:pPr>
            <a:r>
              <a:rPr lang="en-US"/>
              <a:t>OST programs </a:t>
            </a:r>
            <a:r>
              <a:rPr lang="en-US" u="sng"/>
              <a:t>do</a:t>
            </a:r>
            <a:r>
              <a:rPr lang="en-US"/>
              <a:t> align with school goals. </a:t>
            </a:r>
            <a:r>
              <a:rPr lang="en-US" sz="1200">
                <a:solidFill>
                  <a:schemeClr val="dk1"/>
                </a:solidFill>
                <a:latin typeface="Arial"/>
                <a:ea typeface="Arial"/>
                <a:cs typeface="Arial"/>
                <a:sym typeface="Arial"/>
              </a:rPr>
              <a:t>Many OST programs are intentionally designed to support school improvement plans, offering tutoring, homework help, and SEL support that reinforce classroom instruction. We are already doing this work and we’ll talk today about how to explicitly state how what we are doing helps school day staff.</a:t>
            </a:r>
            <a:endParaRPr/>
          </a:p>
          <a:p>
            <a:pPr indent="-152400" lvl="0" marL="228600" rtl="0" algn="l">
              <a:spcBef>
                <a:spcPts val="0"/>
              </a:spcBef>
              <a:spcAft>
                <a:spcPts val="0"/>
              </a:spcAft>
              <a:buClr>
                <a:schemeClr val="dk1"/>
              </a:buClr>
              <a:buSzPts val="1200"/>
              <a:buFont typeface="Play"/>
              <a:buNone/>
            </a:pPr>
            <a:r>
              <a:t/>
            </a:r>
            <a:endParaRPr sz="1200">
              <a:solidFill>
                <a:schemeClr val="dk1"/>
              </a:solidFill>
              <a:latin typeface="Arial"/>
              <a:ea typeface="Arial"/>
              <a:cs typeface="Arial"/>
              <a:sym typeface="Arial"/>
            </a:endParaRPr>
          </a:p>
          <a:p>
            <a:pPr indent="-228600" lvl="0" marL="228600" marR="0" rtl="0" algn="l">
              <a:lnSpc>
                <a:spcPct val="100000"/>
              </a:lnSpc>
              <a:spcBef>
                <a:spcPts val="0"/>
              </a:spcBef>
              <a:spcAft>
                <a:spcPts val="0"/>
              </a:spcAft>
              <a:buClr>
                <a:schemeClr val="dk1"/>
              </a:buClr>
              <a:buSzPts val="1200"/>
              <a:buFont typeface="Play"/>
              <a:buAutoNum type="arabicPeriod"/>
            </a:pPr>
            <a:r>
              <a:rPr lang="en-US" u="sng"/>
              <a:t>All</a:t>
            </a:r>
            <a:r>
              <a:rPr lang="en-US"/>
              <a:t> </a:t>
            </a:r>
            <a:r>
              <a:rPr b="0" lang="en-US" u="none"/>
              <a:t>students can benefit from OST programs. </a:t>
            </a:r>
            <a:r>
              <a:rPr lang="en-US" sz="1200">
                <a:solidFill>
                  <a:schemeClr val="dk1"/>
                </a:solidFill>
                <a:latin typeface="Arial"/>
                <a:ea typeface="Arial"/>
                <a:cs typeface="Arial"/>
                <a:sym typeface="Arial"/>
              </a:rPr>
              <a:t>OST programs benefit all students by offering enrichment, leadership opportunities, and exposure to new interests—regardless of academic standing.</a:t>
            </a:r>
            <a:endParaRPr b="0" u="none"/>
          </a:p>
          <a:p>
            <a:pPr indent="-152400" lvl="0" marL="228600" rtl="0" algn="l">
              <a:spcBef>
                <a:spcPts val="0"/>
              </a:spcBef>
              <a:spcAft>
                <a:spcPts val="0"/>
              </a:spcAft>
              <a:buClr>
                <a:schemeClr val="dk1"/>
              </a:buClr>
              <a:buSzPts val="1200"/>
              <a:buFont typeface="Play"/>
              <a:buNone/>
            </a:pPr>
            <a:r>
              <a:t/>
            </a:r>
            <a:endParaRPr/>
          </a:p>
          <a:p>
            <a:pPr indent="-228600" lvl="0" marL="228600" rtl="0" algn="l">
              <a:spcBef>
                <a:spcPts val="0"/>
              </a:spcBef>
              <a:spcAft>
                <a:spcPts val="0"/>
              </a:spcAft>
              <a:buClr>
                <a:schemeClr val="dk1"/>
              </a:buClr>
              <a:buSzPts val="1200"/>
              <a:buFont typeface="Play"/>
              <a:buAutoNum type="arabicPeriod"/>
            </a:pPr>
            <a:r>
              <a:rPr lang="en-US"/>
              <a:t>OST staff </a:t>
            </a:r>
            <a:r>
              <a:rPr lang="en-US" u="sng"/>
              <a:t>are</a:t>
            </a:r>
            <a:r>
              <a:rPr lang="en-US"/>
              <a:t> qualified educators. </a:t>
            </a:r>
            <a:r>
              <a:rPr lang="en-US" sz="1200">
                <a:solidFill>
                  <a:schemeClr val="dk1"/>
                </a:solidFill>
                <a:latin typeface="Arial"/>
                <a:ea typeface="Arial"/>
                <a:cs typeface="Arial"/>
                <a:sym typeface="Arial"/>
              </a:rPr>
              <a:t>OST professionals often have specialized training in youth development, trauma-informed care, and culturally responsive practices. Additionally, many collaborate with certified teachers and school staff.</a:t>
            </a:r>
            <a:endParaRPr/>
          </a:p>
          <a:p>
            <a:pPr indent="-152400" lvl="0" marL="228600" rtl="0" algn="l">
              <a:spcBef>
                <a:spcPts val="0"/>
              </a:spcBef>
              <a:spcAft>
                <a:spcPts val="0"/>
              </a:spcAft>
              <a:buClr>
                <a:schemeClr val="dk1"/>
              </a:buClr>
              <a:buSzPts val="1200"/>
              <a:buFont typeface="Play"/>
              <a:buNone/>
            </a:pPr>
            <a:r>
              <a:t/>
            </a:r>
            <a:endParaRPr/>
          </a:p>
          <a:p>
            <a:pPr indent="-228600" lvl="0" marL="228600" rtl="0" algn="l">
              <a:spcBef>
                <a:spcPts val="0"/>
              </a:spcBef>
              <a:spcAft>
                <a:spcPts val="0"/>
              </a:spcAft>
              <a:buClr>
                <a:schemeClr val="dk1"/>
              </a:buClr>
              <a:buSzPts val="1200"/>
              <a:buFont typeface="Play"/>
              <a:buAutoNum type="arabicPeriod"/>
            </a:pPr>
            <a:r>
              <a:rPr lang="en-US"/>
              <a:t>Families</a:t>
            </a:r>
            <a:r>
              <a:rPr lang="en-US" u="none"/>
              <a:t> </a:t>
            </a:r>
            <a:r>
              <a:rPr lang="en-US" u="sng"/>
              <a:t>do</a:t>
            </a:r>
            <a:r>
              <a:rPr lang="en-US" u="none"/>
              <a:t> </a:t>
            </a:r>
            <a:r>
              <a:rPr lang="en-US"/>
              <a:t>care about OST programs. </a:t>
            </a:r>
            <a:r>
              <a:rPr lang="en-US" sz="1200">
                <a:solidFill>
                  <a:schemeClr val="dk1"/>
                </a:solidFill>
                <a:latin typeface="Arial"/>
                <a:ea typeface="Arial"/>
                <a:cs typeface="Arial"/>
                <a:sym typeface="Arial"/>
              </a:rPr>
              <a:t>Families consistently express high demand for quality OST programs, especially those that are safe, enriching, and culturally relevant.</a:t>
            </a:r>
            <a:endParaRPr/>
          </a:p>
          <a:p>
            <a:pPr indent="-152400" lvl="0" marL="228600" rtl="0" algn="l">
              <a:spcBef>
                <a:spcPts val="0"/>
              </a:spcBef>
              <a:spcAft>
                <a:spcPts val="0"/>
              </a:spcAft>
              <a:buClr>
                <a:schemeClr val="dk1"/>
              </a:buClr>
              <a:buSzPts val="1200"/>
              <a:buFont typeface="Play"/>
              <a:buNone/>
            </a:pPr>
            <a:r>
              <a:t/>
            </a:r>
            <a:endParaRPr sz="1200">
              <a:solidFill>
                <a:schemeClr val="dk1"/>
              </a:solidFill>
              <a:latin typeface="Arial"/>
              <a:ea typeface="Arial"/>
              <a:cs typeface="Arial"/>
              <a:sym typeface="Arial"/>
            </a:endParaRPr>
          </a:p>
          <a:p>
            <a:pPr indent="-228600" lvl="0" marL="228600" rtl="0" algn="l">
              <a:spcBef>
                <a:spcPts val="0"/>
              </a:spcBef>
              <a:spcAft>
                <a:spcPts val="0"/>
              </a:spcAft>
              <a:buClr>
                <a:schemeClr val="dk1"/>
              </a:buClr>
              <a:buSzPts val="1200"/>
              <a:buFont typeface="Play"/>
              <a:buAutoNum type="arabicPeriod"/>
            </a:pPr>
            <a:r>
              <a:rPr lang="en-US" sz="1200">
                <a:solidFill>
                  <a:schemeClr val="dk1"/>
                </a:solidFill>
                <a:latin typeface="Arial"/>
                <a:ea typeface="Arial"/>
                <a:cs typeface="Arial"/>
                <a:sym typeface="Arial"/>
              </a:rPr>
              <a:t>OST programs </a:t>
            </a:r>
            <a:r>
              <a:rPr lang="en-US" sz="1200" u="sng">
                <a:solidFill>
                  <a:schemeClr val="dk1"/>
                </a:solidFill>
                <a:latin typeface="Arial"/>
                <a:ea typeface="Arial"/>
                <a:cs typeface="Arial"/>
                <a:sym typeface="Arial"/>
              </a:rPr>
              <a:t>are</a:t>
            </a:r>
            <a:r>
              <a:rPr lang="en-US" sz="1200">
                <a:solidFill>
                  <a:schemeClr val="dk1"/>
                </a:solidFill>
                <a:latin typeface="Arial"/>
                <a:ea typeface="Arial"/>
                <a:cs typeface="Arial"/>
                <a:sym typeface="Arial"/>
              </a:rPr>
              <a:t> evidence-based. There is a growing body of peer-reviewed research and evaluation data demonstrating the effectiveness of OST programs in promoting academic and social-emotional growth.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8" name="Google Shape;42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5 min</a:t>
            </a:r>
            <a:endParaRPr/>
          </a:p>
          <a:p>
            <a:pPr indent="0" lvl="0" marL="0" rtl="0" algn="l">
              <a:spcBef>
                <a:spcPts val="0"/>
              </a:spcBef>
              <a:spcAft>
                <a:spcPts val="0"/>
              </a:spcAft>
              <a:buNone/>
            </a:pPr>
            <a:r>
              <a:rPr lang="en-US"/>
              <a:t>0:35-0:40</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Say</a:t>
            </a:r>
            <a:endParaRPr/>
          </a:p>
          <a:p>
            <a:pPr indent="0" lvl="0" marL="0" rtl="0" algn="l">
              <a:spcBef>
                <a:spcPts val="0"/>
              </a:spcBef>
              <a:spcAft>
                <a:spcPts val="0"/>
              </a:spcAft>
              <a:buNone/>
            </a:pPr>
            <a:r>
              <a:rPr lang="en-US"/>
              <a:t>This video highlights some of the truths about OST that can be used when addressing misconceptions.  It features an OST professional speaking about the benefits of her program.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React or drop a comment in the chat when you hear messaging that counters a misconception we’ve discussed. Whichever you do, be sure to note the facts to use later.</a:t>
            </a:r>
            <a:endParaRPr/>
          </a:p>
          <a:p>
            <a:pPr indent="0" lvl="0" marL="0" rtl="0" algn="l">
              <a:spcBef>
                <a:spcPts val="0"/>
              </a:spcBef>
              <a:spcAft>
                <a:spcPts val="0"/>
              </a:spcAft>
              <a:buNone/>
            </a:pPr>
            <a:r>
              <a:t/>
            </a:r>
            <a:endParaRPr b="0"/>
          </a:p>
          <a:p>
            <a:pPr indent="0" lvl="0" marL="0" rtl="0" algn="l">
              <a:spcBef>
                <a:spcPts val="0"/>
              </a:spcBef>
              <a:spcAft>
                <a:spcPts val="0"/>
              </a:spcAft>
              <a:buNone/>
            </a:pPr>
            <a:r>
              <a:rPr b="0" i="1" lang="en-US"/>
              <a:t>Click to play.</a:t>
            </a:r>
            <a:endParaRPr/>
          </a:p>
        </p:txBody>
      </p:sp>
      <p:sp>
        <p:nvSpPr>
          <p:cNvPr id="437" name="Google Shape;43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2 min</a:t>
            </a:r>
            <a:endParaRPr/>
          </a:p>
          <a:p>
            <a:pPr indent="0" lvl="0" marL="0" rtl="0" algn="l">
              <a:spcBef>
                <a:spcPts val="0"/>
              </a:spcBef>
              <a:spcAft>
                <a:spcPts val="0"/>
              </a:spcAft>
              <a:buNone/>
            </a:pPr>
            <a:r>
              <a:rPr lang="en-US"/>
              <a:t>0:40-0:42</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Say</a:t>
            </a:r>
            <a:endParaRPr/>
          </a:p>
          <a:p>
            <a:pPr indent="0" lvl="0" marL="0" rtl="0" algn="l">
              <a:spcBef>
                <a:spcPts val="0"/>
              </a:spcBef>
              <a:spcAft>
                <a:spcPts val="0"/>
              </a:spcAft>
              <a:buNone/>
            </a:pPr>
            <a:r>
              <a:rPr lang="en-US"/>
              <a:t>Great job busting those myths! What we just uncovered are some of the most common misconceptions that can create barriers between OST programs and schools. When these myths go unchallenged, they can limit trust and keep partnerships stuck at networking or coordination rather than continuously advancing towards collaboration.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Every myth we discussed has a truth behind it—and those truths are powerful. They’re the foundation for strong advocacy statements that show how OST programs align with school priorities and benefit students and families.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Advocacy statements are powerful tools for building and strengthening collaboration between OST programs and schools. They go beyond simply describing what your program does—they clearly </a:t>
            </a:r>
            <a:r>
              <a:rPr b="0" lang="en-US"/>
              <a:t>communicate why your work matters, how it aligns with school priorities, and what shared benefits look like.</a:t>
            </a:r>
            <a:endParaRPr/>
          </a:p>
          <a:p>
            <a:pPr indent="0" lvl="0" marL="0" rtl="0" algn="l">
              <a:spcBef>
                <a:spcPts val="0"/>
              </a:spcBef>
              <a:spcAft>
                <a:spcPts val="0"/>
              </a:spcAft>
              <a:buNone/>
            </a:pPr>
            <a:r>
              <a:rPr b="0" lang="en-US"/>
              <a:t>When crafted well, advocacy statements help establish trust and open doors for deeper collaboration. </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They should:</a:t>
            </a:r>
            <a:endParaRPr/>
          </a:p>
          <a:p>
            <a:pPr indent="-171450" lvl="0" marL="171450" rtl="0" algn="l">
              <a:spcBef>
                <a:spcPts val="0"/>
              </a:spcBef>
              <a:spcAft>
                <a:spcPts val="0"/>
              </a:spcAft>
              <a:buClr>
                <a:schemeClr val="dk1"/>
              </a:buClr>
              <a:buSzPts val="1200"/>
              <a:buFont typeface="Arial"/>
              <a:buChar char="•"/>
            </a:pPr>
            <a:r>
              <a:rPr b="0" lang="en-US"/>
              <a:t>Connect to shared goals: This will involve linking OST activities to priorities schools already care about - improving attendance, SEL skills,  family engagement, etc. </a:t>
            </a:r>
            <a:r>
              <a:rPr b="0" i="1" lang="en-US"/>
              <a:t>Presenter should share an example from their OST experience.</a:t>
            </a:r>
            <a:endParaRPr/>
          </a:p>
          <a:p>
            <a:pPr indent="-171450" lvl="0" marL="171450" rtl="0" algn="l">
              <a:spcBef>
                <a:spcPts val="0"/>
              </a:spcBef>
              <a:spcAft>
                <a:spcPts val="0"/>
              </a:spcAft>
              <a:buClr>
                <a:schemeClr val="dk1"/>
              </a:buClr>
              <a:buSzPts val="1200"/>
              <a:buFont typeface="Arial"/>
              <a:buChar char="•"/>
            </a:pPr>
            <a:r>
              <a:rPr b="0" lang="en-US"/>
              <a:t>Highlight mutual benefit: Here is where you show how working together supports both the school’s mission and the OST program’s objectives. </a:t>
            </a:r>
            <a:r>
              <a:rPr b="0" i="1" lang="en-US"/>
              <a:t>Presenter should share an example from their OST experience.</a:t>
            </a:r>
            <a:endParaRPr/>
          </a:p>
          <a:p>
            <a:pPr indent="-171450" lvl="0" marL="171450" rtl="0" algn="l">
              <a:spcBef>
                <a:spcPts val="0"/>
              </a:spcBef>
              <a:spcAft>
                <a:spcPts val="0"/>
              </a:spcAft>
              <a:buClr>
                <a:schemeClr val="dk1"/>
              </a:buClr>
              <a:buSzPts val="1200"/>
              <a:buFont typeface="Arial"/>
              <a:buChar char="•"/>
            </a:pPr>
            <a:r>
              <a:rPr b="0" lang="en-US"/>
              <a:t>Call to action: This is the invitation to partnership.  You might suggest co-planning an event or aligning strategies for student success. </a:t>
            </a:r>
            <a:r>
              <a:rPr b="0" i="1" lang="en-US"/>
              <a:t>Presenter should share an example from their OST experience.</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Think of advocacy statements as conversation starters that move relationships along the collaboration continuum—from networking to full collaboration. They position your program as a strategic partner, not just an add-on.</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In the next steps, we’ll practice crafting advocacy statements that are clear, concise, and aligned with school priorities, so you can use them in emails, meetings, and presentations to deepen your partnerships.</a:t>
            </a:r>
            <a:endParaRPr/>
          </a:p>
        </p:txBody>
      </p:sp>
      <p:sp>
        <p:nvSpPr>
          <p:cNvPr id="443" name="Google Shape;44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a:p>
            <a:pPr indent="0" lvl="0" marL="0" rtl="0" algn="l">
              <a:spcBef>
                <a:spcPts val="0"/>
              </a:spcBef>
              <a:spcAft>
                <a:spcPts val="0"/>
              </a:spcAft>
              <a:buNone/>
            </a:pPr>
            <a:r>
              <a:rPr b="0" lang="en-US"/>
              <a:t>8 mins</a:t>
            </a:r>
            <a:endParaRPr/>
          </a:p>
          <a:p>
            <a:pPr indent="0" lvl="0" marL="0" rtl="0" algn="l">
              <a:spcBef>
                <a:spcPts val="0"/>
              </a:spcBef>
              <a:spcAft>
                <a:spcPts val="0"/>
              </a:spcAft>
              <a:buNone/>
            </a:pPr>
            <a:r>
              <a:rPr b="0" lang="en-US"/>
              <a:t>0:42 - 0:50</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In Person Activity – Discussion</a:t>
            </a:r>
            <a:endParaRPr/>
          </a:p>
          <a:p>
            <a:pPr indent="0" lvl="0" marL="0" rtl="0" algn="l">
              <a:spcBef>
                <a:spcPts val="0"/>
              </a:spcBef>
              <a:spcAft>
                <a:spcPts val="0"/>
              </a:spcAft>
              <a:buNone/>
            </a:pPr>
            <a:r>
              <a:rPr b="0" i="1" lang="en-US"/>
              <a:t>Talk through the steps of creating an advocacy statement as a group using the steps on the screen and starting with one of the myths from the previous activity.</a:t>
            </a:r>
            <a:endParaRPr/>
          </a:p>
          <a:p>
            <a:pPr indent="0" lvl="0" marL="0" rtl="0" algn="l">
              <a:spcBef>
                <a:spcPts val="0"/>
              </a:spcBef>
              <a:spcAft>
                <a:spcPts val="0"/>
              </a:spcAft>
              <a:buNone/>
            </a:pPr>
            <a:r>
              <a:t/>
            </a:r>
            <a:endParaRPr b="0" i="1"/>
          </a:p>
          <a:p>
            <a:pPr indent="0" lvl="0" marL="0" rtl="0" algn="l">
              <a:spcBef>
                <a:spcPts val="0"/>
              </a:spcBef>
              <a:spcAft>
                <a:spcPts val="0"/>
              </a:spcAft>
              <a:buNone/>
            </a:pPr>
            <a:r>
              <a:rPr lang="en-US"/>
              <a:t>Let’s first select one of the myths we looked at earlier and use the facts that counter this misconception as a starting point. </a:t>
            </a:r>
            <a:r>
              <a:rPr i="1" lang="en-US"/>
              <a:t>Vote on this by show of hands or take a suggestion. Ask for a volunteer to act as your scribe and give them a marker and chart paper.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Ask the group to share 1-2 sentences that provide facts that counter this myth. </a:t>
            </a:r>
            <a:r>
              <a:rPr i="1" lang="en-US"/>
              <a:t>Summarize the main points and ask the scribe to write this in the middle of the chart paper.</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US"/>
              <a:t>Click to reveal the steps of creating an advocacy statement.</a:t>
            </a:r>
            <a:endParaRPr/>
          </a:p>
          <a:p>
            <a:pPr indent="0" lvl="0" marL="0" rtl="0" algn="l">
              <a:spcBef>
                <a:spcPts val="0"/>
              </a:spcBef>
              <a:spcAft>
                <a:spcPts val="0"/>
              </a:spcAft>
              <a:buNone/>
            </a:pPr>
            <a:r>
              <a:t/>
            </a:r>
            <a:endParaRPr i="1"/>
          </a:p>
          <a:p>
            <a:pPr indent="0" lvl="0" marL="0" rtl="0" algn="l">
              <a:spcBef>
                <a:spcPts val="0"/>
              </a:spcBef>
              <a:spcAft>
                <a:spcPts val="0"/>
              </a:spcAft>
              <a:buNone/>
            </a:pPr>
            <a:r>
              <a:rPr i="0" lang="en-US"/>
              <a:t>Let’s start with Affirming Shared Goal – </a:t>
            </a:r>
            <a:r>
              <a:rPr i="1" lang="en-US"/>
              <a:t>Brainstorm a sentence about how we can relate the fact we’ve stated about OST to something the school cares about.</a:t>
            </a:r>
            <a:endParaRPr/>
          </a:p>
          <a:p>
            <a:pPr indent="0" lvl="0" marL="0" rtl="0" algn="l">
              <a:spcBef>
                <a:spcPts val="0"/>
              </a:spcBef>
              <a:spcAft>
                <a:spcPts val="0"/>
              </a:spcAft>
              <a:buNone/>
            </a:pPr>
            <a:r>
              <a:t/>
            </a:r>
            <a:endParaRPr i="0"/>
          </a:p>
          <a:p>
            <a:pPr indent="0" lvl="0" marL="0" rtl="0" algn="l">
              <a:spcBef>
                <a:spcPts val="0"/>
              </a:spcBef>
              <a:spcAft>
                <a:spcPts val="0"/>
              </a:spcAft>
              <a:buNone/>
            </a:pPr>
            <a:r>
              <a:rPr i="1" lang="en-US"/>
              <a:t>Ask the scribe to write this at the top of the chart paper.</a:t>
            </a:r>
            <a:endParaRPr/>
          </a:p>
          <a:p>
            <a:pPr indent="0" lvl="0" marL="0" rtl="0" algn="l">
              <a:spcBef>
                <a:spcPts val="0"/>
              </a:spcBef>
              <a:spcAft>
                <a:spcPts val="0"/>
              </a:spcAft>
              <a:buNone/>
            </a:pPr>
            <a:r>
              <a:t/>
            </a:r>
            <a:endParaRPr i="0"/>
          </a:p>
          <a:p>
            <a:pPr indent="0" lvl="0" marL="0" rtl="0" algn="l">
              <a:spcBef>
                <a:spcPts val="0"/>
              </a:spcBef>
              <a:spcAft>
                <a:spcPts val="0"/>
              </a:spcAft>
              <a:buNone/>
            </a:pPr>
            <a:r>
              <a:rPr i="0" lang="en-US"/>
              <a:t>Now we’ll combine that statement with our explanation of the facts about our OST.  This demonstrates alignment, or how our OST supports a goal the school has. </a:t>
            </a:r>
            <a:endParaRPr/>
          </a:p>
          <a:p>
            <a:pPr indent="0" lvl="0" marL="0" rtl="0" algn="l">
              <a:spcBef>
                <a:spcPts val="0"/>
              </a:spcBef>
              <a:spcAft>
                <a:spcPts val="0"/>
              </a:spcAft>
              <a:buNone/>
            </a:pPr>
            <a:r>
              <a:t/>
            </a:r>
            <a:endParaRPr i="0"/>
          </a:p>
          <a:p>
            <a:pPr indent="0" lvl="0" marL="0" rtl="0" algn="l">
              <a:spcBef>
                <a:spcPts val="0"/>
              </a:spcBef>
              <a:spcAft>
                <a:spcPts val="0"/>
              </a:spcAft>
              <a:buNone/>
            </a:pPr>
            <a:r>
              <a:rPr i="1" lang="en-US"/>
              <a:t>Read these statements together.</a:t>
            </a:r>
            <a:endParaRPr/>
          </a:p>
          <a:p>
            <a:pPr indent="0" lvl="0" marL="0" rtl="0" algn="l">
              <a:spcBef>
                <a:spcPts val="0"/>
              </a:spcBef>
              <a:spcAft>
                <a:spcPts val="0"/>
              </a:spcAft>
              <a:buNone/>
            </a:pPr>
            <a:r>
              <a:t/>
            </a:r>
            <a:endParaRPr i="0"/>
          </a:p>
          <a:p>
            <a:pPr indent="0" lvl="0" marL="0" rtl="0" algn="l">
              <a:spcBef>
                <a:spcPts val="0"/>
              </a:spcBef>
              <a:spcAft>
                <a:spcPts val="0"/>
              </a:spcAft>
              <a:buNone/>
            </a:pPr>
            <a:r>
              <a:rPr i="0" lang="en-US"/>
              <a:t>The last part of our advocacy statement is the call to action. </a:t>
            </a:r>
            <a:r>
              <a:rPr i="1" lang="en-US"/>
              <a:t>Brainstorm a specific next step we can invite the school to participate in with our OST.</a:t>
            </a:r>
            <a:endParaRPr/>
          </a:p>
          <a:p>
            <a:pPr indent="0" lvl="0" marL="0" rtl="0" algn="l">
              <a:spcBef>
                <a:spcPts val="0"/>
              </a:spcBef>
              <a:spcAft>
                <a:spcPts val="0"/>
              </a:spcAft>
              <a:buNone/>
            </a:pPr>
            <a:r>
              <a:t/>
            </a:r>
            <a:endParaRPr i="0"/>
          </a:p>
          <a:p>
            <a:pPr indent="0" lvl="0" marL="0" rtl="0" algn="l">
              <a:spcBef>
                <a:spcPts val="0"/>
              </a:spcBef>
              <a:spcAft>
                <a:spcPts val="0"/>
              </a:spcAft>
              <a:buNone/>
            </a:pPr>
            <a:r>
              <a:rPr i="1" lang="en-US"/>
              <a:t>Choose the best call to action. </a:t>
            </a:r>
            <a:r>
              <a:rPr i="1" lang="en-US" sz="1200">
                <a:solidFill>
                  <a:schemeClr val="dk1"/>
                </a:solidFill>
                <a:latin typeface="Arial"/>
                <a:ea typeface="Arial"/>
                <a:cs typeface="Arial"/>
                <a:sym typeface="Arial"/>
              </a:rPr>
              <a:t>Ask the scribe to write this on the chart paper. </a:t>
            </a:r>
            <a:r>
              <a:rPr i="1" lang="en-US"/>
              <a:t>Read it aloud.</a:t>
            </a:r>
            <a:endParaRPr/>
          </a:p>
          <a:p>
            <a:pPr indent="0" lvl="0" marL="0" rtl="0" algn="l">
              <a:spcBef>
                <a:spcPts val="0"/>
              </a:spcBef>
              <a:spcAft>
                <a:spcPts val="0"/>
              </a:spcAft>
              <a:buNone/>
            </a:pPr>
            <a:r>
              <a:t/>
            </a:r>
            <a:endParaRPr i="0"/>
          </a:p>
          <a:p>
            <a:pPr indent="0" lvl="0" marL="0" rtl="0" algn="l">
              <a:spcBef>
                <a:spcPts val="0"/>
              </a:spcBef>
              <a:spcAft>
                <a:spcPts val="0"/>
              </a:spcAft>
              <a:buNone/>
            </a:pPr>
            <a:r>
              <a:rPr i="0" lang="en-US"/>
              <a:t>Now let’s put is all together. This is our advocacy statement. </a:t>
            </a:r>
            <a:r>
              <a:rPr i="1" lang="en-US"/>
              <a:t>Read the full statement aloud.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b="1" lang="en-US"/>
              <a:t>Virtual Activity – Discussion</a:t>
            </a:r>
            <a:endParaRPr/>
          </a:p>
          <a:p>
            <a:pPr indent="0" lvl="0" marL="0" rtl="0" algn="l">
              <a:spcBef>
                <a:spcPts val="0"/>
              </a:spcBef>
              <a:spcAft>
                <a:spcPts val="0"/>
              </a:spcAft>
              <a:buNone/>
            </a:pPr>
            <a:r>
              <a:t/>
            </a:r>
            <a:endParaRPr b="1"/>
          </a:p>
          <a:p>
            <a:pPr indent="0" lvl="0" marL="0" rtl="0" algn="l">
              <a:spcBef>
                <a:spcPts val="0"/>
              </a:spcBef>
              <a:spcAft>
                <a:spcPts val="0"/>
              </a:spcAft>
              <a:buNone/>
            </a:pPr>
            <a:r>
              <a:rPr lang="en-US"/>
              <a:t>Let’s first select one of the myths we looked at earlier and use the facts that counter this misconception as a starting point.  Drop in the chat the letter of the one that resonates with you. </a:t>
            </a:r>
            <a:r>
              <a:rPr i="1" lang="en-US"/>
              <a:t>State which myth has the most votes and circle or star it using the annotation tool. </a:t>
            </a:r>
            <a:endParaRPr/>
          </a:p>
          <a:p>
            <a:pPr indent="0" lvl="0" marL="0" rtl="0" algn="l">
              <a:spcBef>
                <a:spcPts val="0"/>
              </a:spcBef>
              <a:spcAft>
                <a:spcPts val="0"/>
              </a:spcAft>
              <a:buNone/>
            </a:pPr>
            <a:r>
              <a:t/>
            </a:r>
            <a:endParaRPr i="1"/>
          </a:p>
          <a:p>
            <a:pPr indent="0" lvl="0" marL="0" rtl="0" algn="l">
              <a:spcBef>
                <a:spcPts val="0"/>
              </a:spcBef>
              <a:spcAft>
                <a:spcPts val="0"/>
              </a:spcAft>
              <a:buNone/>
            </a:pPr>
            <a:r>
              <a:rPr lang="en-US"/>
              <a:t>Now share in the chat 1-2 sentences that provide facts that counter this myth. </a:t>
            </a:r>
            <a:r>
              <a:rPr i="1" lang="en-US"/>
              <a:t>Summarize the main points from the chat.</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US"/>
              <a:t>Click to reveal the steps of creating an advocacy statement.</a:t>
            </a:r>
            <a:endParaRPr/>
          </a:p>
          <a:p>
            <a:pPr indent="0" lvl="0" marL="0" rtl="0" algn="l">
              <a:spcBef>
                <a:spcPts val="0"/>
              </a:spcBef>
              <a:spcAft>
                <a:spcPts val="0"/>
              </a:spcAft>
              <a:buNone/>
            </a:pPr>
            <a:r>
              <a:t/>
            </a:r>
            <a:endParaRPr i="1"/>
          </a:p>
          <a:p>
            <a:pPr indent="0" lvl="0" marL="0" rtl="0" algn="l">
              <a:spcBef>
                <a:spcPts val="0"/>
              </a:spcBef>
              <a:spcAft>
                <a:spcPts val="0"/>
              </a:spcAft>
              <a:buNone/>
            </a:pPr>
            <a:r>
              <a:rPr i="0" lang="en-US"/>
              <a:t>Let’s start with Affirming Shared Goal – Unmute and share or drop in the chat a sentence about how we can relate the fact we’ve stated about OST to something the school cares about.</a:t>
            </a:r>
            <a:endParaRPr/>
          </a:p>
          <a:p>
            <a:pPr indent="0" lvl="0" marL="0" rtl="0" algn="l">
              <a:spcBef>
                <a:spcPts val="0"/>
              </a:spcBef>
              <a:spcAft>
                <a:spcPts val="0"/>
              </a:spcAft>
              <a:buNone/>
            </a:pPr>
            <a:r>
              <a:t/>
            </a:r>
            <a:endParaRPr i="0"/>
          </a:p>
          <a:p>
            <a:pPr indent="0" lvl="0" marL="0" rtl="0" algn="l">
              <a:spcBef>
                <a:spcPts val="0"/>
              </a:spcBef>
              <a:spcAft>
                <a:spcPts val="0"/>
              </a:spcAft>
              <a:buNone/>
            </a:pPr>
            <a:r>
              <a:rPr i="1" lang="en-US"/>
              <a:t>Choose and state the best statement from the chat.</a:t>
            </a:r>
            <a:endParaRPr/>
          </a:p>
          <a:p>
            <a:pPr indent="0" lvl="0" marL="0" rtl="0" algn="l">
              <a:spcBef>
                <a:spcPts val="0"/>
              </a:spcBef>
              <a:spcAft>
                <a:spcPts val="0"/>
              </a:spcAft>
              <a:buNone/>
            </a:pPr>
            <a:r>
              <a:t/>
            </a:r>
            <a:endParaRPr i="0"/>
          </a:p>
          <a:p>
            <a:pPr indent="0" lvl="0" marL="0" rtl="0" algn="l">
              <a:spcBef>
                <a:spcPts val="0"/>
              </a:spcBef>
              <a:spcAft>
                <a:spcPts val="0"/>
              </a:spcAft>
              <a:buNone/>
            </a:pPr>
            <a:r>
              <a:rPr i="0" lang="en-US"/>
              <a:t>Now we’ll combine that statement with our explanation of the facts about our OST.  This demonstrates alignment, or how our OST supports a goal the school has. </a:t>
            </a:r>
            <a:endParaRPr/>
          </a:p>
          <a:p>
            <a:pPr indent="0" lvl="0" marL="0" rtl="0" algn="l">
              <a:spcBef>
                <a:spcPts val="0"/>
              </a:spcBef>
              <a:spcAft>
                <a:spcPts val="0"/>
              </a:spcAft>
              <a:buNone/>
            </a:pPr>
            <a:r>
              <a:t/>
            </a:r>
            <a:endParaRPr i="0"/>
          </a:p>
          <a:p>
            <a:pPr indent="0" lvl="0" marL="0" rtl="0" algn="l">
              <a:spcBef>
                <a:spcPts val="0"/>
              </a:spcBef>
              <a:spcAft>
                <a:spcPts val="0"/>
              </a:spcAft>
              <a:buNone/>
            </a:pPr>
            <a:r>
              <a:rPr i="1" lang="en-US"/>
              <a:t>Read these statements together.</a:t>
            </a:r>
            <a:endParaRPr/>
          </a:p>
          <a:p>
            <a:pPr indent="0" lvl="0" marL="0" rtl="0" algn="l">
              <a:spcBef>
                <a:spcPts val="0"/>
              </a:spcBef>
              <a:spcAft>
                <a:spcPts val="0"/>
              </a:spcAft>
              <a:buNone/>
            </a:pPr>
            <a:r>
              <a:t/>
            </a:r>
            <a:endParaRPr i="0"/>
          </a:p>
          <a:p>
            <a:pPr indent="0" lvl="0" marL="0" rtl="0" algn="l">
              <a:spcBef>
                <a:spcPts val="0"/>
              </a:spcBef>
              <a:spcAft>
                <a:spcPts val="0"/>
              </a:spcAft>
              <a:buNone/>
            </a:pPr>
            <a:r>
              <a:rPr i="0" lang="en-US"/>
              <a:t>The last part of our advocacy statement is the call to action.  Unmute and share or type in the chat a specific next step we can invite the school to participate in with our OST.</a:t>
            </a:r>
            <a:endParaRPr/>
          </a:p>
          <a:p>
            <a:pPr indent="0" lvl="0" marL="0" rtl="0" algn="l">
              <a:spcBef>
                <a:spcPts val="0"/>
              </a:spcBef>
              <a:spcAft>
                <a:spcPts val="0"/>
              </a:spcAft>
              <a:buNone/>
            </a:pPr>
            <a:r>
              <a:t/>
            </a:r>
            <a:endParaRPr i="0"/>
          </a:p>
          <a:p>
            <a:pPr indent="0" lvl="0" marL="0" rtl="0" algn="l">
              <a:spcBef>
                <a:spcPts val="0"/>
              </a:spcBef>
              <a:spcAft>
                <a:spcPts val="0"/>
              </a:spcAft>
              <a:buNone/>
            </a:pPr>
            <a:r>
              <a:rPr i="1" lang="en-US"/>
              <a:t>Choose the best call to action. Read it aloud.</a:t>
            </a:r>
            <a:endParaRPr/>
          </a:p>
          <a:p>
            <a:pPr indent="0" lvl="0" marL="0" rtl="0" algn="l">
              <a:spcBef>
                <a:spcPts val="0"/>
              </a:spcBef>
              <a:spcAft>
                <a:spcPts val="0"/>
              </a:spcAft>
              <a:buNone/>
            </a:pPr>
            <a:r>
              <a:t/>
            </a:r>
            <a:endParaRPr i="0"/>
          </a:p>
          <a:p>
            <a:pPr indent="0" lvl="0" marL="0" rtl="0" algn="l">
              <a:spcBef>
                <a:spcPts val="0"/>
              </a:spcBef>
              <a:spcAft>
                <a:spcPts val="0"/>
              </a:spcAft>
              <a:buNone/>
            </a:pPr>
            <a:r>
              <a:rPr i="0" lang="en-US"/>
              <a:t>Now let’s put is all together. This is our advocacy statement. </a:t>
            </a:r>
            <a:r>
              <a:rPr i="1" lang="en-US"/>
              <a:t>Read the full statement aloud.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Debrief</a:t>
            </a:r>
            <a:endParaRPr/>
          </a:p>
          <a:p>
            <a:pPr indent="0" lvl="0" marL="0" rtl="0" algn="l">
              <a:spcBef>
                <a:spcPts val="0"/>
              </a:spcBef>
              <a:spcAft>
                <a:spcPts val="0"/>
              </a:spcAft>
              <a:buNone/>
            </a:pPr>
            <a:r>
              <a:rPr b="1" i="0" lang="en-US"/>
              <a:t>Observe</a:t>
            </a:r>
            <a:r>
              <a:rPr b="0" i="0" lang="en-US"/>
              <a:t> </a:t>
            </a:r>
            <a:r>
              <a:rPr b="1" i="0" lang="en-US"/>
              <a:t>&amp; Identify Concepts</a:t>
            </a:r>
            <a:r>
              <a:rPr b="0" i="0" lang="en-US"/>
              <a:t> </a:t>
            </a:r>
            <a:endParaRPr/>
          </a:p>
          <a:p>
            <a:pPr indent="0" lvl="0" marL="0" rtl="0" algn="l">
              <a:spcBef>
                <a:spcPts val="0"/>
              </a:spcBef>
              <a:spcAft>
                <a:spcPts val="0"/>
              </a:spcAft>
              <a:buNone/>
            </a:pPr>
            <a:r>
              <a:rPr i="0" lang="en-US"/>
              <a:t>In what ways does our statement align OST work with school priorities? How might this statement help move a partnership from networking toward deeper collaboration?</a:t>
            </a:r>
            <a:endParaRPr/>
          </a:p>
          <a:p>
            <a:pPr indent="0" lvl="0" marL="0" rtl="0" algn="l">
              <a:spcBef>
                <a:spcPts val="0"/>
              </a:spcBef>
              <a:spcAft>
                <a:spcPts val="0"/>
              </a:spcAft>
              <a:buNone/>
            </a:pPr>
            <a:r>
              <a:rPr b="1" i="0" lang="en-US"/>
              <a:t>Apply</a:t>
            </a:r>
            <a:r>
              <a:rPr b="0" i="0" lang="en-US"/>
              <a:t> </a:t>
            </a:r>
            <a:endParaRPr/>
          </a:p>
          <a:p>
            <a:pPr indent="0" lvl="0" marL="0" rtl="0" algn="l">
              <a:spcBef>
                <a:spcPts val="0"/>
              </a:spcBef>
              <a:spcAft>
                <a:spcPts val="0"/>
              </a:spcAft>
              <a:buNone/>
            </a:pPr>
            <a:r>
              <a:rPr i="0" lang="en-US"/>
              <a:t>What would you change in our statement if you were speaking to a principal versus a teacher? </a:t>
            </a:r>
            <a:endParaRPr b="1" i="0"/>
          </a:p>
        </p:txBody>
      </p:sp>
      <p:sp>
        <p:nvSpPr>
          <p:cNvPr id="459" name="Google Shape;45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min</a:t>
            </a:r>
            <a:endParaRPr/>
          </a:p>
          <a:p>
            <a:pPr indent="0" lvl="0" marL="0" rtl="0" algn="l">
              <a:spcBef>
                <a:spcPts val="0"/>
              </a:spcBef>
              <a:spcAft>
                <a:spcPts val="0"/>
              </a:spcAft>
              <a:buNone/>
            </a:pPr>
            <a:r>
              <a:rPr lang="en-US"/>
              <a:t>0:00-0:01</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Say</a:t>
            </a:r>
            <a:endParaRPr/>
          </a:p>
          <a:p>
            <a:pPr indent="0" lvl="0" marL="0" rtl="0" algn="l">
              <a:spcBef>
                <a:spcPts val="0"/>
              </a:spcBef>
              <a:spcAft>
                <a:spcPts val="0"/>
              </a:spcAft>
              <a:buNone/>
            </a:pPr>
            <a:r>
              <a:rPr lang="en-US"/>
              <a:t>Welcome to A Unified Approach: OST and School Day in Sync. Today, we’ll explore how to clearly communicate the impact of OST programs and show how they align with school goals. When OST programs and schools work toward shared goals, students benefit from a consistent, supportive experience. It also helps us demonstrate that OST isn’t an “extra”—it’s an essential partner in improving attendance, achievement, and social-emotional growth.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We’ll also talk about practical ways to collaborate with school staff, and because advocacy is key, we’ll share tools and strategies you can use to highlight the critical role your program plays in student success. By the end of this session, you’ll walk away with actionable ideas and resources to strengthen partnerships, amplify your message, and position OST as an integral part of the educational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200">
                <a:solidFill>
                  <a:schemeClr val="dk1"/>
                </a:solidFill>
                <a:latin typeface="Arial"/>
                <a:ea typeface="Arial"/>
                <a:cs typeface="Arial"/>
                <a:sym typeface="Arial"/>
              </a:rPr>
              <a:t>Materials Needed</a:t>
            </a:r>
            <a:endParaRPr/>
          </a:p>
          <a:p>
            <a:pPr indent="0" lvl="0" marL="0" rtl="0" algn="l">
              <a:spcBef>
                <a:spcPts val="0"/>
              </a:spcBef>
              <a:spcAft>
                <a:spcPts val="0"/>
              </a:spcAft>
              <a:buNone/>
            </a:pPr>
            <a:r>
              <a:rPr b="1" lang="en-US" sz="1200">
                <a:solidFill>
                  <a:schemeClr val="dk1"/>
                </a:solidFill>
                <a:latin typeface="Arial"/>
                <a:ea typeface="Arial"/>
                <a:cs typeface="Arial"/>
                <a:sym typeface="Arial"/>
              </a:rPr>
              <a:t>If you are facilitating this training in-person: </a:t>
            </a:r>
            <a:endParaRPr/>
          </a:p>
          <a:p>
            <a:pPr indent="-171450" lvl="0" marL="171450" rtl="0" algn="l">
              <a:spcBef>
                <a:spcPts val="0"/>
              </a:spcBef>
              <a:spcAft>
                <a:spcPts val="0"/>
              </a:spcAft>
              <a:buClr>
                <a:schemeClr val="dk1"/>
              </a:buClr>
              <a:buSzPts val="1200"/>
              <a:buFont typeface="Arial"/>
              <a:buChar char="•"/>
            </a:pPr>
            <a:r>
              <a:rPr b="0" lang="en-US" sz="1200">
                <a:solidFill>
                  <a:schemeClr val="dk1"/>
                </a:solidFill>
                <a:latin typeface="Arial"/>
                <a:ea typeface="Arial"/>
                <a:cs typeface="Arial"/>
                <a:sym typeface="Arial"/>
              </a:rPr>
              <a:t>Printed copies of Collaboration sorting cards (1 set per group) &amp; Advocacy Statement worksheet (1 per person)</a:t>
            </a:r>
            <a:endParaRPr/>
          </a:p>
          <a:p>
            <a:pPr indent="-171450" lvl="0" marL="171450" rtl="0" algn="l">
              <a:spcBef>
                <a:spcPts val="0"/>
              </a:spcBef>
              <a:spcAft>
                <a:spcPts val="0"/>
              </a:spcAft>
              <a:buClr>
                <a:schemeClr val="dk1"/>
              </a:buClr>
              <a:buSzPts val="1200"/>
              <a:buFont typeface="Arial"/>
              <a:buChar char="•"/>
            </a:pPr>
            <a:r>
              <a:rPr b="0" lang="en-US" sz="1200">
                <a:solidFill>
                  <a:schemeClr val="dk1"/>
                </a:solidFill>
                <a:latin typeface="Arial"/>
                <a:ea typeface="Arial"/>
                <a:cs typeface="Arial"/>
                <a:sym typeface="Arial"/>
              </a:rPr>
              <a:t>Large chart paper</a:t>
            </a:r>
            <a:endParaRPr/>
          </a:p>
          <a:p>
            <a:pPr indent="-171450" lvl="0" marL="171450" rtl="0" algn="l">
              <a:spcBef>
                <a:spcPts val="0"/>
              </a:spcBef>
              <a:spcAft>
                <a:spcPts val="0"/>
              </a:spcAft>
              <a:buClr>
                <a:schemeClr val="dk1"/>
              </a:buClr>
              <a:buSzPts val="1200"/>
              <a:buFont typeface="Arial"/>
              <a:buChar char="•"/>
            </a:pPr>
            <a:r>
              <a:rPr b="0" lang="en-US" sz="1200">
                <a:solidFill>
                  <a:schemeClr val="dk1"/>
                </a:solidFill>
                <a:latin typeface="Arial"/>
                <a:ea typeface="Arial"/>
                <a:cs typeface="Arial"/>
                <a:sym typeface="Arial"/>
              </a:rPr>
              <a:t>Markers and pens/pencils</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b="1" lang="en-US" sz="1200">
                <a:solidFill>
                  <a:schemeClr val="dk1"/>
                </a:solidFill>
                <a:latin typeface="Arial"/>
                <a:ea typeface="Arial"/>
                <a:cs typeface="Arial"/>
                <a:sym typeface="Arial"/>
              </a:rPr>
              <a:t>If you are facilitating this training virtually:</a:t>
            </a:r>
            <a:endParaRPr/>
          </a:p>
          <a:p>
            <a:pPr indent="-171450" lvl="0" marL="171450" rtl="0" algn="l">
              <a:spcBef>
                <a:spcPts val="0"/>
              </a:spcBef>
              <a:spcAft>
                <a:spcPts val="0"/>
              </a:spcAft>
              <a:buClr>
                <a:schemeClr val="dk1"/>
              </a:buClr>
              <a:buSzPts val="1200"/>
              <a:buFont typeface="Arial"/>
              <a:buChar char="•"/>
            </a:pPr>
            <a:r>
              <a:rPr lang="en-US"/>
              <a:t>Audio/sound to show video</a:t>
            </a:r>
            <a:endParaRPr/>
          </a:p>
          <a:p>
            <a:pPr indent="0" lvl="0" marL="0" rtl="0" algn="l">
              <a:spcBef>
                <a:spcPts val="0"/>
              </a:spcBef>
              <a:spcAft>
                <a:spcPts val="0"/>
              </a:spcAft>
              <a:buNone/>
            </a:pPr>
            <a:r>
              <a:t/>
            </a:r>
            <a:endParaRPr/>
          </a:p>
        </p:txBody>
      </p:sp>
      <p:sp>
        <p:nvSpPr>
          <p:cNvPr id="255" name="Google Shape;25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a:p>
            <a:pPr indent="0" lvl="0" marL="0" rtl="0" algn="l">
              <a:spcBef>
                <a:spcPts val="0"/>
              </a:spcBef>
              <a:spcAft>
                <a:spcPts val="0"/>
              </a:spcAft>
              <a:buNone/>
            </a:pPr>
            <a:r>
              <a:rPr b="0" lang="en-US"/>
              <a:t>3 mins</a:t>
            </a:r>
            <a:endParaRPr/>
          </a:p>
          <a:p>
            <a:pPr indent="0" lvl="0" marL="0" rtl="0" algn="l">
              <a:spcBef>
                <a:spcPts val="0"/>
              </a:spcBef>
              <a:spcAft>
                <a:spcPts val="0"/>
              </a:spcAft>
              <a:buNone/>
            </a:pPr>
            <a:r>
              <a:rPr b="0" lang="en-US"/>
              <a:t>0:50-0:53</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In Person &amp; Virtual Activity – Chat/Discussion</a:t>
            </a:r>
            <a:endParaRPr/>
          </a:p>
          <a:p>
            <a:pPr indent="0" lvl="0" marL="0" rtl="0" algn="l">
              <a:spcBef>
                <a:spcPts val="0"/>
              </a:spcBef>
              <a:spcAft>
                <a:spcPts val="0"/>
              </a:spcAft>
              <a:buNone/>
            </a:pPr>
            <a:r>
              <a:rPr lang="en-US"/>
              <a:t>As you watch this video listen for an advocacy statement. Note </a:t>
            </a:r>
            <a:r>
              <a:rPr i="1" lang="en-US"/>
              <a:t>(post these questions in the chat if virtual) </a:t>
            </a:r>
            <a:r>
              <a:rPr lang="en-US"/>
              <a:t>- How was the advocacy message communicated—explicitly or implicitly? What words, phrases, or visuals signaled advocacy to you? What issue or cause was the advocacy statement promoting? How was the value of the OST program communicated? Was there a call to action?</a:t>
            </a:r>
            <a:endParaRPr i="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Debrief</a:t>
            </a:r>
            <a:endParaRPr/>
          </a:p>
          <a:p>
            <a:pPr indent="0" lvl="0" marL="0" rtl="0" algn="l">
              <a:spcBef>
                <a:spcPts val="0"/>
              </a:spcBef>
              <a:spcAft>
                <a:spcPts val="0"/>
              </a:spcAft>
              <a:buNone/>
            </a:pPr>
            <a:r>
              <a:rPr b="1" i="0" lang="en-US"/>
              <a:t>Observe</a:t>
            </a:r>
            <a:r>
              <a:rPr b="0" i="0" lang="en-US"/>
              <a:t> </a:t>
            </a:r>
            <a:r>
              <a:rPr b="1" i="0" lang="en-US"/>
              <a:t>&amp; Identify Concepts</a:t>
            </a:r>
            <a:r>
              <a:rPr b="0" i="0" lang="en-US"/>
              <a:t> </a:t>
            </a:r>
            <a:endParaRPr/>
          </a:p>
          <a:p>
            <a:pPr indent="0" lvl="0" marL="0" rtl="0" algn="l">
              <a:spcBef>
                <a:spcPts val="0"/>
              </a:spcBef>
              <a:spcAft>
                <a:spcPts val="0"/>
              </a:spcAft>
              <a:buNone/>
            </a:pPr>
            <a:r>
              <a:rPr lang="en-US"/>
              <a:t>Was the advocacy message clear and persuasive? Why or why not? Did the video provide evidence or emotional appeal to support the advocacy? How might different audiences respond to this advocacy statement?</a:t>
            </a:r>
            <a:endParaRPr/>
          </a:p>
          <a:p>
            <a:pPr indent="0" lvl="0" marL="0" rtl="0" algn="l">
              <a:spcBef>
                <a:spcPts val="0"/>
              </a:spcBef>
              <a:spcAft>
                <a:spcPts val="0"/>
              </a:spcAft>
              <a:buNone/>
            </a:pPr>
            <a:r>
              <a:rPr b="1" i="0" lang="en-US"/>
              <a:t>Apply</a:t>
            </a:r>
            <a:r>
              <a:rPr b="0" i="0" lang="en-US"/>
              <a:t> </a:t>
            </a:r>
            <a:endParaRPr/>
          </a:p>
          <a:p>
            <a:pPr indent="0" lvl="0" marL="0" rtl="0" algn="l">
              <a:spcBef>
                <a:spcPts val="0"/>
              </a:spcBef>
              <a:spcAft>
                <a:spcPts val="0"/>
              </a:spcAft>
              <a:buNone/>
            </a:pPr>
            <a:r>
              <a:rPr lang="en-US"/>
              <a:t>How does this advocacy statement relate to issues you care about? If you were to create your own advocacy message, what would you do differently? What strategies from this video could you apply in your own advocacy work?</a:t>
            </a:r>
            <a:endParaRPr/>
          </a:p>
          <a:p>
            <a:pPr indent="0" lvl="0" marL="0" rtl="0" algn="l">
              <a:spcBef>
                <a:spcPts val="0"/>
              </a:spcBef>
              <a:spcAft>
                <a:spcPts val="0"/>
              </a:spcAft>
              <a:buNone/>
            </a:pPr>
            <a:r>
              <a:t/>
            </a:r>
            <a:endParaRPr b="1" i="1"/>
          </a:p>
          <a:p>
            <a:pPr indent="0" lvl="0" marL="0" rtl="0" algn="l">
              <a:spcBef>
                <a:spcPts val="0"/>
              </a:spcBef>
              <a:spcAft>
                <a:spcPts val="0"/>
              </a:spcAft>
              <a:buNone/>
            </a:pPr>
            <a:r>
              <a:rPr lang="en-US"/>
              <a:t>You’ve just seen how advocacy can be woven into a message—sometimes clearly, sometimes subtly. Advocacy is all about influencing attitudes, behaviors, or policies to create change. Now, we’re going to shift from identifying advocacy to creating it.</a:t>
            </a:r>
            <a:endParaRPr b="0" i="0"/>
          </a:p>
        </p:txBody>
      </p:sp>
      <p:sp>
        <p:nvSpPr>
          <p:cNvPr id="507" name="Google Shape;50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a:p>
            <a:pPr indent="0" lvl="0" marL="0" rtl="0" algn="l">
              <a:spcBef>
                <a:spcPts val="0"/>
              </a:spcBef>
              <a:spcAft>
                <a:spcPts val="0"/>
              </a:spcAft>
              <a:buNone/>
            </a:pPr>
            <a:r>
              <a:rPr b="0" lang="en-US"/>
              <a:t>4 mins</a:t>
            </a:r>
            <a:endParaRPr/>
          </a:p>
          <a:p>
            <a:pPr indent="0" lvl="0" marL="0" rtl="0" algn="l">
              <a:spcBef>
                <a:spcPts val="0"/>
              </a:spcBef>
              <a:spcAft>
                <a:spcPts val="0"/>
              </a:spcAft>
              <a:buNone/>
            </a:pPr>
            <a:r>
              <a:rPr b="0" lang="en-US"/>
              <a:t>0:53-0:57</a:t>
            </a:r>
            <a:endParaRPr/>
          </a:p>
          <a:p>
            <a:pPr indent="0" lvl="0" marL="0" rtl="0" algn="l">
              <a:spcBef>
                <a:spcPts val="0"/>
              </a:spcBef>
              <a:spcAft>
                <a:spcPts val="0"/>
              </a:spcAft>
              <a:buNone/>
            </a:pPr>
            <a:r>
              <a:t/>
            </a:r>
            <a:endParaRPr b="0" i="1"/>
          </a:p>
          <a:p>
            <a:pPr indent="0" lvl="0" marL="0" marR="0" rtl="0" algn="l">
              <a:lnSpc>
                <a:spcPct val="100000"/>
              </a:lnSpc>
              <a:spcBef>
                <a:spcPts val="0"/>
              </a:spcBef>
              <a:spcAft>
                <a:spcPts val="0"/>
              </a:spcAft>
              <a:buClr>
                <a:schemeClr val="dk1"/>
              </a:buClr>
              <a:buSzPts val="1200"/>
              <a:buFont typeface="Arial"/>
              <a:buNone/>
            </a:pPr>
            <a:r>
              <a:rPr b="1" lang="en-US"/>
              <a:t>In-Person Activity – Chat/Discussion</a:t>
            </a:r>
            <a:endParaRPr/>
          </a:p>
          <a:p>
            <a:pPr indent="0" lvl="0" marL="0" rtl="0" algn="l">
              <a:spcBef>
                <a:spcPts val="0"/>
              </a:spcBef>
              <a:spcAft>
                <a:spcPts val="0"/>
              </a:spcAft>
              <a:buNone/>
            </a:pPr>
            <a:r>
              <a:rPr lang="en-US"/>
              <a:t>Think back to the beginning of today’s session when I asked you to describe your relationships with the school day staff.  Use what we have discussed today to describe the level of your partnerships (networking, coordinating, cooperating, collaborating). Now write an advocacy statement you can use to strengthen your relationship. </a:t>
            </a:r>
            <a:r>
              <a:rPr i="1" lang="en-US"/>
              <a:t>Provide the Advocacy Statement worksheet for them to use.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Virtual Activity – Chat/Discussion</a:t>
            </a:r>
            <a:endParaRPr/>
          </a:p>
          <a:p>
            <a:pPr indent="0" lvl="0" marL="0" rtl="0" algn="l">
              <a:spcBef>
                <a:spcPts val="0"/>
              </a:spcBef>
              <a:spcAft>
                <a:spcPts val="0"/>
              </a:spcAft>
              <a:buNone/>
            </a:pPr>
            <a:r>
              <a:rPr b="0" i="1" lang="en-US"/>
              <a:t>Participants will build a targeted advocacy statement they can use to increase the depth of their existing relationship with the school day staff.</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Say</a:t>
            </a:r>
            <a:endParaRPr/>
          </a:p>
          <a:p>
            <a:pPr indent="0" lvl="0" marL="0" rtl="0" algn="l">
              <a:spcBef>
                <a:spcPts val="0"/>
              </a:spcBef>
              <a:spcAft>
                <a:spcPts val="0"/>
              </a:spcAft>
              <a:buNone/>
            </a:pPr>
            <a:r>
              <a:rPr lang="en-US"/>
              <a:t>Think back to the beginning of today’s session when I asked you to describe your relationships with the school day staff. Use what we have discussed today to describe the level of your partnerships </a:t>
            </a:r>
            <a:r>
              <a:rPr i="1" lang="en-US"/>
              <a:t>Click to display these </a:t>
            </a:r>
            <a:r>
              <a:rPr lang="en-US"/>
              <a:t>(networking, coordinating, cooperating, collaborating). Now write an advocacy statement you can use to strengthen your relationship. Keep your audience in mind and remember the 3 steps are: </a:t>
            </a:r>
            <a:r>
              <a:rPr i="1" lang="en-US"/>
              <a:t>Click to display these </a:t>
            </a:r>
            <a:r>
              <a:rPr lang="en-US"/>
              <a:t>affirm shared goal, confirm alignment, and invite partnership action. Drop your targeted advocacy statement in the chat.</a:t>
            </a:r>
            <a:endParaRPr i="1"/>
          </a:p>
          <a:p>
            <a:pPr indent="0" lvl="0" marL="0" rtl="0" algn="l">
              <a:spcBef>
                <a:spcPts val="0"/>
              </a:spcBef>
              <a:spcAft>
                <a:spcPts val="0"/>
              </a:spcAft>
              <a:buNone/>
            </a:pPr>
            <a:r>
              <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US"/>
              <a:t>Debrief</a:t>
            </a:r>
            <a:endParaRPr/>
          </a:p>
          <a:p>
            <a:pPr indent="0" lvl="0" marL="0" rtl="0" algn="l">
              <a:spcBef>
                <a:spcPts val="0"/>
              </a:spcBef>
              <a:spcAft>
                <a:spcPts val="0"/>
              </a:spcAft>
              <a:buNone/>
            </a:pPr>
            <a:r>
              <a:rPr b="1" i="0" lang="en-US"/>
              <a:t>Observe</a:t>
            </a:r>
            <a:r>
              <a:rPr b="0" i="0" lang="en-US"/>
              <a:t> </a:t>
            </a:r>
            <a:r>
              <a:rPr b="1" i="0" lang="en-US"/>
              <a:t>&amp; Identify Concepts</a:t>
            </a:r>
            <a:r>
              <a:rPr b="0" i="0" lang="en-US"/>
              <a:t> </a:t>
            </a:r>
            <a:endParaRPr/>
          </a:p>
          <a:p>
            <a:pPr indent="0" lvl="0" marL="0" rtl="0" algn="l">
              <a:spcBef>
                <a:spcPts val="0"/>
              </a:spcBef>
              <a:spcAft>
                <a:spcPts val="0"/>
              </a:spcAft>
              <a:buNone/>
            </a:pPr>
            <a:r>
              <a:rPr b="0" i="0" lang="en-US"/>
              <a:t>How does your statement take into consideration possible misconceptions and address them?</a:t>
            </a:r>
            <a:endParaRPr/>
          </a:p>
          <a:p>
            <a:pPr indent="0" lvl="0" marL="0" rtl="0" algn="l">
              <a:spcBef>
                <a:spcPts val="0"/>
              </a:spcBef>
              <a:spcAft>
                <a:spcPts val="0"/>
              </a:spcAft>
              <a:buNone/>
            </a:pPr>
            <a:r>
              <a:rPr b="1" i="0" lang="en-US"/>
              <a:t>Apply</a:t>
            </a:r>
            <a:r>
              <a:rPr b="0" i="0" lang="en-US"/>
              <a:t> </a:t>
            </a:r>
            <a:endParaRPr/>
          </a:p>
          <a:p>
            <a:pPr indent="0" lvl="0" marL="0" rtl="0" algn="l">
              <a:spcBef>
                <a:spcPts val="0"/>
              </a:spcBef>
              <a:spcAft>
                <a:spcPts val="0"/>
              </a:spcAft>
              <a:buNone/>
            </a:pPr>
            <a:r>
              <a:rPr i="0" lang="en-US"/>
              <a:t>What’s one next step you’ll take to share this message with a school partner?</a:t>
            </a:r>
            <a:endParaRPr/>
          </a:p>
          <a:p>
            <a:pPr indent="0" lvl="0" marL="0" rtl="0" algn="l">
              <a:spcBef>
                <a:spcPts val="0"/>
              </a:spcBef>
              <a:spcAft>
                <a:spcPts val="0"/>
              </a:spcAft>
              <a:buNone/>
            </a:pPr>
            <a:r>
              <a:t/>
            </a:r>
            <a:endParaRPr b="1" i="1"/>
          </a:p>
          <a:p>
            <a:pPr indent="0" lvl="0" marL="0" rtl="0" algn="l">
              <a:spcBef>
                <a:spcPts val="0"/>
              </a:spcBef>
              <a:spcAft>
                <a:spcPts val="0"/>
              </a:spcAft>
              <a:buNone/>
            </a:pPr>
            <a:r>
              <a:rPr lang="en-US"/>
              <a:t>Your advocacy statements are the foundation for building stronger partnerships and elevating OST programs. To keep the momentum going, let’s focus on a few key actions that will deepen collaboration and strengthen your message.</a:t>
            </a:r>
            <a:endParaRPr b="0" i="0"/>
          </a:p>
        </p:txBody>
      </p:sp>
      <p:sp>
        <p:nvSpPr>
          <p:cNvPr id="516" name="Google Shape;51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[For Trainer Action Pack]</a:t>
            </a:r>
            <a:endParaRPr/>
          </a:p>
          <a:p>
            <a:pPr indent="0" lvl="0" marL="0" rtl="0" algn="l">
              <a:spcBef>
                <a:spcPts val="0"/>
              </a:spcBef>
              <a:spcAft>
                <a:spcPts val="0"/>
              </a:spcAft>
              <a:buNone/>
            </a:pPr>
            <a:r>
              <a:t/>
            </a:r>
            <a:endParaRPr b="1"/>
          </a:p>
          <a:p>
            <a:pPr indent="0" lvl="0" marL="0" rtl="0" algn="l">
              <a:spcBef>
                <a:spcPts val="0"/>
              </a:spcBef>
              <a:spcAft>
                <a:spcPts val="0"/>
              </a:spcAft>
              <a:buNone/>
            </a:pPr>
            <a:r>
              <a:rPr b="0" lang="en-US"/>
              <a:t>3 mins</a:t>
            </a:r>
            <a:endParaRPr/>
          </a:p>
          <a:p>
            <a:pPr indent="0" lvl="0" marL="0" rtl="0" algn="l">
              <a:spcBef>
                <a:spcPts val="0"/>
              </a:spcBef>
              <a:spcAft>
                <a:spcPts val="0"/>
              </a:spcAft>
              <a:buNone/>
            </a:pPr>
            <a:r>
              <a:rPr b="0" lang="en-US"/>
              <a:t>0:57-1:00</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Say</a:t>
            </a:r>
            <a:endParaRPr/>
          </a:p>
          <a:p>
            <a:pPr indent="0" lvl="0" marL="0" rtl="0" algn="l">
              <a:spcBef>
                <a:spcPts val="0"/>
              </a:spcBef>
              <a:spcAft>
                <a:spcPts val="0"/>
              </a:spcAft>
              <a:buClr>
                <a:schemeClr val="dk1"/>
              </a:buClr>
              <a:buSzPts val="1200"/>
              <a:buFont typeface="Arial"/>
              <a:buNone/>
            </a:pPr>
            <a:r>
              <a:rPr i="0" lang="en-US"/>
              <a:t>As you leave today, keep your practice going by:</a:t>
            </a:r>
            <a:endParaRPr/>
          </a:p>
          <a:p>
            <a:pPr indent="-171450" lvl="0" marL="171450" rtl="0" algn="l">
              <a:spcBef>
                <a:spcPts val="0"/>
              </a:spcBef>
              <a:spcAft>
                <a:spcPts val="0"/>
              </a:spcAft>
              <a:buClr>
                <a:schemeClr val="dk1"/>
              </a:buClr>
              <a:buSzPts val="1200"/>
              <a:buFont typeface="Arial"/>
              <a:buChar char="•"/>
            </a:pPr>
            <a:r>
              <a:rPr b="0" lang="en-US"/>
              <a:t>Identifying misconceptions: Reflect on common misunderstandings school-day staff may have about OST and prepare clear ways to address them. </a:t>
            </a:r>
            <a:endParaRPr/>
          </a:p>
          <a:p>
            <a:pPr indent="-171450" lvl="0" marL="171450" rtl="0" algn="l">
              <a:spcBef>
                <a:spcPts val="0"/>
              </a:spcBef>
              <a:spcAft>
                <a:spcPts val="0"/>
              </a:spcAft>
              <a:buClr>
                <a:schemeClr val="dk1"/>
              </a:buClr>
              <a:buSzPts val="1200"/>
              <a:buFont typeface="Arial"/>
              <a:buChar char="•"/>
            </a:pPr>
            <a:r>
              <a:rPr b="0" lang="en-US"/>
              <a:t>Evaluating collaboration: Take stock of your current partnership with school-day staff and outline practical steps to strengthen it. </a:t>
            </a:r>
            <a:endParaRPr/>
          </a:p>
          <a:p>
            <a:pPr indent="-171450" lvl="0" marL="171450" rtl="0" algn="l">
              <a:spcBef>
                <a:spcPts val="0"/>
              </a:spcBef>
              <a:spcAft>
                <a:spcPts val="0"/>
              </a:spcAft>
              <a:buClr>
                <a:schemeClr val="dk1"/>
              </a:buClr>
              <a:buSzPts val="1200"/>
              <a:buFont typeface="Arial"/>
              <a:buChar char="•"/>
            </a:pPr>
            <a:r>
              <a:rPr b="0" lang="en-US"/>
              <a:t>Refining your message: Revisit your advocacy statement and update it to align with new insights and evolving goals.</a:t>
            </a:r>
            <a:endParaRPr/>
          </a:p>
          <a:p>
            <a:pPr indent="0" lvl="0" marL="0" rtl="0" algn="l">
              <a:spcBef>
                <a:spcPts val="0"/>
              </a:spcBef>
              <a:spcAft>
                <a:spcPts val="0"/>
              </a:spcAft>
              <a:buNone/>
            </a:pPr>
            <a:r>
              <a:t/>
            </a:r>
            <a:endParaRPr b="0"/>
          </a:p>
        </p:txBody>
      </p:sp>
      <p:sp>
        <p:nvSpPr>
          <p:cNvPr id="542" name="Google Shape;54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a:p>
            <a:pPr indent="0" lvl="0" marL="0" rtl="0" algn="l">
              <a:spcBef>
                <a:spcPts val="0"/>
              </a:spcBef>
              <a:spcAft>
                <a:spcPts val="0"/>
              </a:spcAft>
              <a:buNone/>
            </a:pPr>
            <a:r>
              <a:rPr b="0" lang="en-US"/>
              <a:t>3 mins</a:t>
            </a:r>
            <a:endParaRPr/>
          </a:p>
          <a:p>
            <a:pPr indent="0" lvl="0" marL="0" rtl="0" algn="l">
              <a:spcBef>
                <a:spcPts val="0"/>
              </a:spcBef>
              <a:spcAft>
                <a:spcPts val="0"/>
              </a:spcAft>
              <a:buNone/>
            </a:pPr>
            <a:r>
              <a:rPr b="0" lang="en-US"/>
              <a:t>0:01-0:04</a:t>
            </a:r>
            <a:endParaRPr/>
          </a:p>
          <a:p>
            <a:pPr indent="0" lvl="0" marL="0" rtl="0" algn="l">
              <a:spcBef>
                <a:spcPts val="0"/>
              </a:spcBef>
              <a:spcAft>
                <a:spcPts val="0"/>
              </a:spcAft>
              <a:buNone/>
            </a:pPr>
            <a:r>
              <a:t/>
            </a:r>
            <a:endParaRPr b="0"/>
          </a:p>
          <a:p>
            <a:pPr indent="0" lvl="0" marL="0" rtl="0" algn="l">
              <a:spcBef>
                <a:spcPts val="0"/>
              </a:spcBef>
              <a:spcAft>
                <a:spcPts val="0"/>
              </a:spcAft>
              <a:buNone/>
            </a:pPr>
            <a:r>
              <a:rPr b="1" i="0" lang="en-US"/>
              <a:t>Say</a:t>
            </a:r>
            <a:endParaRPr/>
          </a:p>
          <a:p>
            <a:pPr indent="0" lvl="0" marL="0" rtl="0" algn="l">
              <a:spcBef>
                <a:spcPts val="0"/>
              </a:spcBef>
              <a:spcAft>
                <a:spcPts val="0"/>
              </a:spcAft>
              <a:buNone/>
            </a:pPr>
            <a:r>
              <a:rPr b="0" lang="en-US"/>
              <a:t>First, I would like you to reflect on the relationships with the school(s) you work with.  In 2-3 words, describe your relationship(s) with school day staff. Take a moment and type that in the chat or unmute and share your response.</a:t>
            </a:r>
            <a:endParaRPr b="1" i="0"/>
          </a:p>
          <a:p>
            <a:pPr indent="0" lvl="0" marL="0" rtl="0" algn="l">
              <a:spcBef>
                <a:spcPts val="0"/>
              </a:spcBef>
              <a:spcAft>
                <a:spcPts val="0"/>
              </a:spcAft>
              <a:buNone/>
            </a:pPr>
            <a:r>
              <a:t/>
            </a:r>
            <a:endParaRPr b="1"/>
          </a:p>
          <a:p>
            <a:pPr indent="0" lvl="0" marL="0" rtl="0" algn="l">
              <a:spcBef>
                <a:spcPts val="0"/>
              </a:spcBef>
              <a:spcAft>
                <a:spcPts val="0"/>
              </a:spcAft>
              <a:buNone/>
            </a:pPr>
            <a:r>
              <a:rPr b="1" lang="en-US"/>
              <a:t>In-Person Activity – (Question &amp; Discussion) </a:t>
            </a:r>
            <a:r>
              <a:rPr i="1" lang="en-US"/>
              <a:t>Pose this question/display it on the screen and invite participants to share their stories and experiences.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Virtual Activity – (Question &amp; Chat Discussion) </a:t>
            </a:r>
            <a:r>
              <a:rPr i="1" lang="en-US"/>
              <a:t>Pose this question and invite participants to share their stories and experiences by posting in chat or coming off mute.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Debrief</a:t>
            </a:r>
            <a:endParaRPr/>
          </a:p>
          <a:p>
            <a:pPr indent="0" lvl="0" marL="0" rtl="0" algn="l">
              <a:spcBef>
                <a:spcPts val="0"/>
              </a:spcBef>
              <a:spcAft>
                <a:spcPts val="0"/>
              </a:spcAft>
              <a:buNone/>
            </a:pPr>
            <a:r>
              <a:rPr b="1" i="0" lang="en-US"/>
              <a:t>Observe</a:t>
            </a:r>
            <a:r>
              <a:rPr b="0" i="0" lang="en-US"/>
              <a:t> </a:t>
            </a:r>
            <a:r>
              <a:rPr b="1" i="0" lang="en-US"/>
              <a:t>&amp; Identify Concepts</a:t>
            </a:r>
            <a:r>
              <a:rPr b="0" i="0" lang="en-US"/>
              <a:t> Have you been intentional about aligning your program with the school day?</a:t>
            </a:r>
            <a:endParaRPr b="1" i="0"/>
          </a:p>
          <a:p>
            <a:pPr indent="0" lvl="0" marL="0" rtl="0" algn="l">
              <a:spcBef>
                <a:spcPts val="0"/>
              </a:spcBef>
              <a:spcAft>
                <a:spcPts val="0"/>
              </a:spcAft>
              <a:buNone/>
            </a:pPr>
            <a:r>
              <a:rPr b="1" i="0" lang="en-US"/>
              <a:t>Apply</a:t>
            </a:r>
            <a:r>
              <a:rPr b="0" i="0" lang="en-US"/>
              <a:t> How might aligning your program with the school day help the youth you work with?</a:t>
            </a:r>
            <a:endParaRPr/>
          </a:p>
        </p:txBody>
      </p:sp>
      <p:sp>
        <p:nvSpPr>
          <p:cNvPr id="263" name="Google Shape;26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2 min</a:t>
            </a:r>
            <a:endParaRPr/>
          </a:p>
          <a:p>
            <a:pPr indent="0" lvl="0" marL="0" rtl="0" algn="l">
              <a:spcBef>
                <a:spcPts val="0"/>
              </a:spcBef>
              <a:spcAft>
                <a:spcPts val="0"/>
              </a:spcAft>
              <a:buNone/>
            </a:pPr>
            <a:r>
              <a:rPr lang="en-US"/>
              <a:t>0:04-0:06</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Say</a:t>
            </a:r>
            <a:endParaRPr/>
          </a:p>
          <a:p>
            <a:pPr indent="0" lvl="0" marL="0" rtl="0" algn="l">
              <a:spcBef>
                <a:spcPts val="0"/>
              </a:spcBef>
              <a:spcAft>
                <a:spcPts val="0"/>
              </a:spcAft>
              <a:buNone/>
            </a:pPr>
            <a:r>
              <a:rPr lang="en-US"/>
              <a:t>For Out-of-School Time (OST) programs, </a:t>
            </a:r>
            <a:r>
              <a:rPr b="0" lang="en-US"/>
              <a:t>aligning with the school day </a:t>
            </a:r>
            <a:r>
              <a:rPr lang="en-US"/>
              <a:t>means creating intentional connections between what happens during the regular school hours and what happens in the OST setting. This alignment ensures continuity, reinforces learning, and supports whole-child development. The reality is that OST programs and the school day already have a lot in common. What we are discussing today is being intentional about articulating this and using it to garner support for your program.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Key dimensions of what alignment means:</a:t>
            </a:r>
            <a:endParaRPr/>
          </a:p>
          <a:p>
            <a:pPr indent="0" lvl="0" marL="0" rtl="0" algn="l">
              <a:spcBef>
                <a:spcPts val="0"/>
              </a:spcBef>
              <a:spcAft>
                <a:spcPts val="0"/>
              </a:spcAft>
              <a:buNone/>
            </a:pPr>
            <a:r>
              <a:rPr b="0" lang="en-US"/>
              <a:t>Shared Goals and Vision - </a:t>
            </a:r>
            <a:r>
              <a:rPr lang="en-US"/>
              <a:t>Both OST and school-day staff work toward common objectives for student success (academic, social-emotional, behavioral). Alignment reflects a </a:t>
            </a:r>
            <a:r>
              <a:rPr b="0" lang="en-US"/>
              <a:t>mutual understanding of priorities, </a:t>
            </a:r>
            <a:r>
              <a:rPr lang="en-US"/>
              <a:t>such as literacy, STEM, or SEL.</a:t>
            </a:r>
            <a:endParaRPr/>
          </a:p>
          <a:p>
            <a:pPr indent="0" lvl="0" marL="0" rtl="0" algn="l">
              <a:spcBef>
                <a:spcPts val="0"/>
              </a:spcBef>
              <a:spcAft>
                <a:spcPts val="0"/>
              </a:spcAft>
              <a:buNone/>
            </a:pPr>
            <a:br>
              <a:rPr lang="en-US"/>
            </a:br>
            <a:r>
              <a:rPr b="0" lang="en-US"/>
              <a:t>Communication and Information Sharing - </a:t>
            </a:r>
            <a:r>
              <a:rPr lang="en-US"/>
              <a:t>Regular exchange of student data (attendance, academic progress, behavior). OST staff know what students are learning during the day and can reinforce or extend those concepts.</a:t>
            </a:r>
            <a:endParaRPr/>
          </a:p>
          <a:p>
            <a:pPr indent="0" lvl="0" marL="0" rtl="0" algn="l">
              <a:spcBef>
                <a:spcPts val="0"/>
              </a:spcBef>
              <a:spcAft>
                <a:spcPts val="0"/>
              </a:spcAft>
              <a:buNone/>
            </a:pPr>
            <a:br>
              <a:rPr lang="en-US"/>
            </a:br>
            <a:r>
              <a:rPr b="0" lang="en-US"/>
              <a:t>Coordinated Activities and Curriculum - </a:t>
            </a:r>
            <a:r>
              <a:rPr lang="en-US"/>
              <a:t>OST programming complements—not duplicates—the school day.</a:t>
            </a:r>
            <a:endParaRPr/>
          </a:p>
          <a:p>
            <a:pPr indent="0" lvl="0" marL="0" rtl="0" algn="l">
              <a:spcBef>
                <a:spcPts val="0"/>
              </a:spcBef>
              <a:spcAft>
                <a:spcPts val="0"/>
              </a:spcAft>
              <a:buNone/>
            </a:pPr>
            <a:r>
              <a:rPr lang="en-US"/>
              <a:t>Activities build on classroom learning (e.g., project-based STEM tied to science standards).</a:t>
            </a:r>
            <a:endParaRPr/>
          </a:p>
          <a:p>
            <a:pPr indent="0" lvl="0" marL="0" rtl="0" algn="l">
              <a:spcBef>
                <a:spcPts val="0"/>
              </a:spcBef>
              <a:spcAft>
                <a:spcPts val="0"/>
              </a:spcAft>
              <a:buNone/>
            </a:pPr>
            <a:br>
              <a:rPr lang="en-US"/>
            </a:br>
            <a:r>
              <a:rPr b="0" lang="en-US"/>
              <a:t>Consistent Expectations and Supports - </a:t>
            </a:r>
            <a:r>
              <a:rPr lang="en-US"/>
              <a:t>Shared norms for behavior and routines across settings. Coordinated interventions for students needing extra help.</a:t>
            </a:r>
            <a:endParaRPr/>
          </a:p>
          <a:p>
            <a:pPr indent="0" lvl="0" marL="0" rtl="0" algn="l">
              <a:spcBef>
                <a:spcPts val="0"/>
              </a:spcBef>
              <a:spcAft>
                <a:spcPts val="0"/>
              </a:spcAft>
              <a:buNone/>
            </a:pPr>
            <a:br>
              <a:rPr lang="en-US"/>
            </a:br>
            <a:r>
              <a:rPr b="0" lang="en-US"/>
              <a:t>Professional Collaboration - </a:t>
            </a:r>
            <a:r>
              <a:rPr lang="en-US"/>
              <a:t>Joint planning sessions or meetings between OST and school staff. Opportunities for shared professional development.</a:t>
            </a:r>
            <a:endParaRPr/>
          </a:p>
          <a:p>
            <a:pPr indent="0" lvl="0" marL="0" rtl="0" algn="l">
              <a:spcBef>
                <a:spcPts val="0"/>
              </a:spcBef>
              <a:spcAft>
                <a:spcPts val="0"/>
              </a:spcAft>
              <a:buNone/>
            </a:pPr>
            <a:br>
              <a:rPr lang="en-US"/>
            </a:br>
            <a:r>
              <a:rPr b="0" lang="en-US"/>
              <a:t>Family and Community Engagement - </a:t>
            </a:r>
            <a:r>
              <a:rPr lang="en-US"/>
              <a:t>Unified messaging to families about student goals and progress. Collaborative events that bridge school and OST environments.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Alignment means OST programs are not operating in isolation—they are </a:t>
            </a:r>
            <a:r>
              <a:rPr b="0" lang="en-US"/>
              <a:t>strategically connected to the school day to reinforce learning, provide continuity, and support holistic student growth.</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Now let’s look at why this is important.</a:t>
            </a:r>
            <a:endParaRPr/>
          </a:p>
        </p:txBody>
      </p:sp>
      <p:sp>
        <p:nvSpPr>
          <p:cNvPr id="271" name="Google Shape;27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0" lang="en-US"/>
              <a:t>3 mins</a:t>
            </a:r>
            <a:endParaRPr/>
          </a:p>
          <a:p>
            <a:pPr indent="0" lvl="0" marL="0" rtl="0" algn="l">
              <a:spcBef>
                <a:spcPts val="0"/>
              </a:spcBef>
              <a:spcAft>
                <a:spcPts val="0"/>
              </a:spcAft>
              <a:buNone/>
            </a:pPr>
            <a:r>
              <a:rPr b="0" lang="en-US"/>
              <a:t>0:06-0:09</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Say</a:t>
            </a:r>
            <a:endParaRPr/>
          </a:p>
          <a:p>
            <a:pPr indent="0" lvl="0" marL="0" rtl="0" algn="l">
              <a:spcBef>
                <a:spcPts val="0"/>
              </a:spcBef>
              <a:spcAft>
                <a:spcPts val="0"/>
              </a:spcAft>
              <a:buNone/>
            </a:pPr>
            <a:r>
              <a:rPr lang="en-US"/>
              <a:t>With a solid understanding of the key dimension of alignment with the school day, let’s take a look at how this alignment benefits youth, OST programs, and the schools.</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US"/>
              <a:t>Click to reveal 1</a:t>
            </a:r>
            <a:r>
              <a:rPr baseline="30000" i="1" lang="en-US"/>
              <a:t>st</a:t>
            </a:r>
            <a:r>
              <a:rPr i="1" lang="en-US"/>
              <a:t> benefit</a:t>
            </a:r>
            <a:endParaRPr/>
          </a:p>
          <a:p>
            <a:pPr indent="0" lvl="0" marL="0" rtl="0" algn="l">
              <a:spcBef>
                <a:spcPts val="0"/>
              </a:spcBef>
              <a:spcAft>
                <a:spcPts val="0"/>
              </a:spcAft>
              <a:buNone/>
            </a:pPr>
            <a:r>
              <a:t/>
            </a:r>
            <a:endParaRPr i="1"/>
          </a:p>
          <a:p>
            <a:pPr indent="0" lvl="0" marL="0" rtl="0" algn="l">
              <a:spcBef>
                <a:spcPts val="0"/>
              </a:spcBef>
              <a:spcAft>
                <a:spcPts val="0"/>
              </a:spcAft>
              <a:buNone/>
            </a:pPr>
            <a:r>
              <a:rPr lang="en-US"/>
              <a:t>Holistic Support for Students: </a:t>
            </a:r>
            <a:endParaRPr/>
          </a:p>
          <a:p>
            <a:pPr indent="0" lvl="0" marL="0" rtl="0" algn="l">
              <a:spcBef>
                <a:spcPts val="0"/>
              </a:spcBef>
              <a:spcAft>
                <a:spcPts val="0"/>
              </a:spcAft>
              <a:buNone/>
            </a:pPr>
            <a:r>
              <a:rPr lang="en-US"/>
              <a:t>When OST and school-day staff work together, they create a seamless support system that addresses academic, social, and emotional needs across settings.</a:t>
            </a:r>
            <a:endParaRPr/>
          </a:p>
          <a:p>
            <a:pPr indent="0" lvl="0" marL="0" rtl="0" algn="l">
              <a:spcBef>
                <a:spcPts val="0"/>
              </a:spcBef>
              <a:spcAft>
                <a:spcPts val="0"/>
              </a:spcAft>
              <a:buNone/>
            </a:pPr>
            <a:r>
              <a:rPr lang="en-US"/>
              <a:t>An example of this might be when a student experiencing academic stress and emotional challenges is supported through a joint plan where the school counselor and OST mentor coordinate tutoring sessions and mindfulness activities after school.</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i="1" lang="en-US"/>
              <a:t>Click to reveal next benefit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Shared Insights: </a:t>
            </a:r>
            <a:endParaRPr/>
          </a:p>
          <a:p>
            <a:pPr indent="0" lvl="0" marL="0" rtl="0" algn="l">
              <a:spcBef>
                <a:spcPts val="0"/>
              </a:spcBef>
              <a:spcAft>
                <a:spcPts val="0"/>
              </a:spcAft>
              <a:buNone/>
            </a:pPr>
            <a:r>
              <a:rPr lang="en-US"/>
              <a:t>Collaboration allows both groups to share observations and data, leading to better identification of student strengths and challenges. An example of this might be when OST staff share observations about a student’s leadership skills during group projects with teachers, who then incorporate those strengths into classroom roles like peer tutoring.</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i="1" lang="en-US"/>
              <a:t>Click to reveal next benefit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Consistency in Messaging: </a:t>
            </a:r>
            <a:endParaRPr/>
          </a:p>
          <a:p>
            <a:pPr indent="0" lvl="0" marL="0" rtl="0" algn="l">
              <a:spcBef>
                <a:spcPts val="0"/>
              </a:spcBef>
              <a:spcAft>
                <a:spcPts val="0"/>
              </a:spcAft>
              <a:buNone/>
            </a:pPr>
            <a:r>
              <a:rPr lang="en-US"/>
              <a:t>Students benefit from aligned expectations and strategies, reducing confusion and reinforcing positive behaviors and learning goals. This looks like when teachers and OST staff use the same language for behavior expectations (e.g., “Respect, Responsibility, Ready to Learn”) and students are being held accountable for them across school and after-school settings.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i="1" lang="en-US"/>
              <a:t>Click to reveal next benefit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Maximized Resources: </a:t>
            </a:r>
            <a:endParaRPr/>
          </a:p>
          <a:p>
            <a:pPr indent="0" lvl="0" marL="0" rtl="0" algn="l">
              <a:spcBef>
                <a:spcPts val="0"/>
              </a:spcBef>
              <a:spcAft>
                <a:spcPts val="0"/>
              </a:spcAft>
              <a:buNone/>
            </a:pPr>
            <a:r>
              <a:rPr lang="en-US"/>
              <a:t>Joint planning ensures that program services complement classroom instruction, making interventions more targeted and effective. An example of this might be if the school library and OST program collaborate to host a joint literacy night, pooling materials and volunteers to create a richer experience for families without duplicating efforts.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i="1" lang="en-US"/>
              <a:t>Click to reveal next benefit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Improved Navigation of Challenges: </a:t>
            </a:r>
            <a:endParaRPr/>
          </a:p>
          <a:p>
            <a:pPr indent="0" lvl="0" marL="0" rtl="0" algn="l">
              <a:spcBef>
                <a:spcPts val="0"/>
              </a:spcBef>
              <a:spcAft>
                <a:spcPts val="0"/>
              </a:spcAft>
              <a:buNone/>
            </a:pPr>
            <a:r>
              <a:rPr lang="en-US"/>
              <a:t>Coordinated efforts help students access the right resources quickly, whether for academic help, social-emotional support, or enrichment opportunities. An example of this would be when a student struggles with time management, and the teacher and OST coordinator develop a shared strategy—classroom reminders paired with OST homework support—to help the student stay on track.</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i="1" lang="en-US"/>
              <a:t>Click to reveal next benefit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Clear Value Proposition: </a:t>
            </a:r>
            <a:endParaRPr/>
          </a:p>
          <a:p>
            <a:pPr indent="0" lvl="0" marL="0" rtl="0" algn="l">
              <a:spcBef>
                <a:spcPts val="0"/>
              </a:spcBef>
              <a:spcAft>
                <a:spcPts val="0"/>
              </a:spcAft>
              <a:buNone/>
            </a:pPr>
            <a:r>
              <a:rPr lang="en-US"/>
              <a:t>Working together enables both groups to articulate the unique benefits of OST programs to families, schools, and communities, strengthening buy-in and sustainability. An example of this is when OST programs and school staff co-create a flyer for families that highlights how after-school activities reinforce classroom learning (e.g., STEM clubs complement science curriculum), making the benefits easy to understand.</a:t>
            </a:r>
            <a:endParaRPr/>
          </a:p>
          <a:p>
            <a:pPr indent="0" lvl="0" marL="0" rtl="0" algn="l">
              <a:spcBef>
                <a:spcPts val="0"/>
              </a:spcBef>
              <a:spcAft>
                <a:spcPts val="0"/>
              </a:spcAft>
              <a:buNone/>
            </a:pPr>
            <a:r>
              <a:t/>
            </a:r>
            <a:endParaRPr/>
          </a:p>
        </p:txBody>
      </p:sp>
      <p:sp>
        <p:nvSpPr>
          <p:cNvPr id="280" name="Google Shape;28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2 min</a:t>
            </a:r>
            <a:endParaRPr/>
          </a:p>
          <a:p>
            <a:pPr indent="0" lvl="0" marL="0" rtl="0" algn="l">
              <a:spcBef>
                <a:spcPts val="0"/>
              </a:spcBef>
              <a:spcAft>
                <a:spcPts val="0"/>
              </a:spcAft>
              <a:buNone/>
            </a:pPr>
            <a:r>
              <a:rPr lang="en-US"/>
              <a:t>0:09-0:11</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Say</a:t>
            </a:r>
            <a:endParaRPr/>
          </a:p>
          <a:p>
            <a:pPr indent="0" lvl="0" marL="0" rtl="0" algn="l">
              <a:spcBef>
                <a:spcPts val="0"/>
              </a:spcBef>
              <a:spcAft>
                <a:spcPts val="0"/>
              </a:spcAft>
              <a:buNone/>
            </a:pPr>
            <a:r>
              <a:rPr lang="en-US"/>
              <a:t>Aligning with the school day requires collaboration, which is establishing and maintaining relationships of varying depths.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Networking – Networking is the initial step where programs and schools establish connections, sharing information for mutual benefit. Here we focus on clear communication and having strong points of contact.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Cooperating – Cooperating is when the OST and school work together informally to achieve shared objectives. This might include attending each other’s events, sharing updates, or managing operations or logistics.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Coordinating – Coordinating is when the OST and school align efforts to ensure that activities and services are complementary. For example, programs and schools might create shared schedules, synchronize academic supports, or align messaging to families.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Collaborating - Collaboration has reached the apex when intentional joint planning and execution of strategies is taking place. This could include co-designing student interventions or aligning program curricula with school standards to maximize impact.</a:t>
            </a:r>
            <a:endParaRPr/>
          </a:p>
          <a:p>
            <a:pPr indent="0" lvl="0" marL="0" rtl="0" algn="l">
              <a:spcBef>
                <a:spcPts val="0"/>
              </a:spcBef>
              <a:spcAft>
                <a:spcPts val="0"/>
              </a:spcAft>
              <a:buNone/>
            </a:pPr>
            <a:r>
              <a:t/>
            </a:r>
            <a:endParaRPr/>
          </a:p>
        </p:txBody>
      </p:sp>
      <p:sp>
        <p:nvSpPr>
          <p:cNvPr id="305" name="Google Shape;30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a:p>
            <a:pPr indent="0" lvl="0" marL="0" rtl="0" algn="l">
              <a:spcBef>
                <a:spcPts val="0"/>
              </a:spcBef>
              <a:spcAft>
                <a:spcPts val="0"/>
              </a:spcAft>
              <a:buNone/>
            </a:pPr>
            <a:r>
              <a:rPr b="0" lang="en-US"/>
              <a:t>4 mins</a:t>
            </a:r>
            <a:endParaRPr/>
          </a:p>
          <a:p>
            <a:pPr indent="0" lvl="0" marL="0" rtl="0" algn="l">
              <a:spcBef>
                <a:spcPts val="0"/>
              </a:spcBef>
              <a:spcAft>
                <a:spcPts val="0"/>
              </a:spcAft>
              <a:buNone/>
            </a:pPr>
            <a:r>
              <a:rPr b="0" lang="en-US"/>
              <a:t>0:11-0:15</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In Person Activity – Sorting/Discussion</a:t>
            </a:r>
            <a:endParaRPr/>
          </a:p>
          <a:p>
            <a:pPr indent="0" lvl="0" marL="0" marR="0" rtl="0" algn="l">
              <a:lnSpc>
                <a:spcPct val="100000"/>
              </a:lnSpc>
              <a:spcBef>
                <a:spcPts val="0"/>
              </a:spcBef>
              <a:spcAft>
                <a:spcPts val="0"/>
              </a:spcAft>
              <a:buClr>
                <a:schemeClr val="dk1"/>
              </a:buClr>
              <a:buSzPts val="1200"/>
              <a:buFont typeface="Arial"/>
              <a:buNone/>
            </a:pPr>
            <a:r>
              <a:rPr lang="en-US"/>
              <a:t>Let’s look at some scenarios that are examples of collaboration between OST programs and the school day. You have a set of scenarios that illustrate collaboration between an OST program and the school day staff. Decide with your group which level of collaboration they If they are  and place the cards in piles based on the level of collaboration they demonstrate.  Discuss patterns with your group and be prepared to share your sorting logic when it is time to share out.</a:t>
            </a:r>
            <a:endParaRPr/>
          </a:p>
          <a:p>
            <a:pPr indent="0" lvl="0" marL="0" rtl="0" algn="l">
              <a:spcBef>
                <a:spcPts val="0"/>
              </a:spcBef>
              <a:spcAft>
                <a:spcPts val="0"/>
              </a:spcAft>
              <a:buNone/>
            </a:pPr>
            <a:r>
              <a:t/>
            </a:r>
            <a:endParaRPr b="0" i="1"/>
          </a:p>
          <a:p>
            <a:pPr indent="0" lvl="0" marL="0" rtl="0" algn="l">
              <a:spcBef>
                <a:spcPts val="0"/>
              </a:spcBef>
              <a:spcAft>
                <a:spcPts val="0"/>
              </a:spcAft>
              <a:buNone/>
            </a:pPr>
            <a:r>
              <a:rPr b="0" i="1" lang="en-US"/>
              <a:t>Provide participants with scenario cards and ask them to organize them into groups based on collaboration levels. Then discuss with their groups and report out.</a:t>
            </a:r>
            <a:endParaRPr/>
          </a:p>
          <a:p>
            <a:pPr indent="0" lvl="0" marL="0" rtl="0" algn="l">
              <a:spcBef>
                <a:spcPts val="0"/>
              </a:spcBef>
              <a:spcAft>
                <a:spcPts val="0"/>
              </a:spcAft>
              <a:buNone/>
            </a:pPr>
            <a:r>
              <a:t/>
            </a:r>
            <a:endParaRPr b="0" i="1"/>
          </a:p>
          <a:p>
            <a:pPr indent="0" lvl="0" marL="0" rtl="0" algn="l">
              <a:spcBef>
                <a:spcPts val="0"/>
              </a:spcBef>
              <a:spcAft>
                <a:spcPts val="0"/>
              </a:spcAft>
              <a:buNone/>
            </a:pPr>
            <a:r>
              <a:rPr b="1" lang="en-US"/>
              <a:t>Virtual Activity – Annotation/Discussion</a:t>
            </a:r>
            <a:endParaRPr/>
          </a:p>
          <a:p>
            <a:pPr indent="0" lvl="0" marL="0" marR="0" rtl="0" algn="l">
              <a:lnSpc>
                <a:spcPct val="100000"/>
              </a:lnSpc>
              <a:spcBef>
                <a:spcPts val="0"/>
              </a:spcBef>
              <a:spcAft>
                <a:spcPts val="0"/>
              </a:spcAft>
              <a:buClr>
                <a:schemeClr val="dk1"/>
              </a:buClr>
              <a:buSzPts val="1200"/>
              <a:buFont typeface="Arial"/>
              <a:buNone/>
            </a:pPr>
            <a:r>
              <a:rPr lang="en-US"/>
              <a:t>Let’s look at some scenarios that are examples of collaboration between OST programs and the school day. After reading them, decide which level of collaboration they illustrate. </a:t>
            </a:r>
            <a:r>
              <a:rPr i="1" lang="en-US"/>
              <a:t>Click to reveal levels of collaboration boxes. </a:t>
            </a:r>
            <a:r>
              <a:rPr lang="en-US"/>
              <a:t>If they are both the same level of collaboration, place an annotation mark on that box.  If they are different levels of collaboration place an annotation mark on each box that applies. Please share your rationale for your choice by unmuting or typing in the chat.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Debrief</a:t>
            </a:r>
            <a:endParaRPr/>
          </a:p>
          <a:p>
            <a:pPr indent="0" lvl="0" marL="0" rtl="0" algn="l">
              <a:spcBef>
                <a:spcPts val="0"/>
              </a:spcBef>
              <a:spcAft>
                <a:spcPts val="0"/>
              </a:spcAft>
              <a:buNone/>
            </a:pPr>
            <a:r>
              <a:rPr b="1" i="0" lang="en-US"/>
              <a:t>Observe</a:t>
            </a:r>
            <a:r>
              <a:rPr b="0" i="0" lang="en-US"/>
              <a:t> </a:t>
            </a:r>
            <a:r>
              <a:rPr b="1" i="0" lang="en-US"/>
              <a:t>&amp; Identify Concepts</a:t>
            </a:r>
            <a:r>
              <a:rPr b="0" i="0" lang="en-US"/>
              <a:t> </a:t>
            </a:r>
            <a:endParaRPr/>
          </a:p>
          <a:p>
            <a:pPr indent="0" lvl="0" marL="0" rtl="0" algn="l">
              <a:spcBef>
                <a:spcPts val="0"/>
              </a:spcBef>
              <a:spcAft>
                <a:spcPts val="0"/>
              </a:spcAft>
              <a:buNone/>
            </a:pPr>
            <a:r>
              <a:rPr b="0" i="0" lang="en-US"/>
              <a:t>What are the characteristics of the collaboration that demonstrate its’ depth? (more than one-way information exchange, presence, systems alignment or integration, joint-efforts with shared responsibility)</a:t>
            </a:r>
            <a:endParaRPr b="1" i="0"/>
          </a:p>
          <a:p>
            <a:pPr indent="0" lvl="0" marL="0" rtl="0" algn="l">
              <a:spcBef>
                <a:spcPts val="0"/>
              </a:spcBef>
              <a:spcAft>
                <a:spcPts val="0"/>
              </a:spcAft>
              <a:buNone/>
            </a:pPr>
            <a:r>
              <a:rPr b="1" i="0" lang="en-US"/>
              <a:t>Apply</a:t>
            </a:r>
            <a:r>
              <a:rPr b="0" i="0" lang="en-US"/>
              <a:t> </a:t>
            </a:r>
            <a:endParaRPr/>
          </a:p>
          <a:p>
            <a:pPr indent="0" lvl="0" marL="0" rtl="0" algn="l">
              <a:spcBef>
                <a:spcPts val="0"/>
              </a:spcBef>
              <a:spcAft>
                <a:spcPts val="0"/>
              </a:spcAft>
              <a:buNone/>
            </a:pPr>
            <a:r>
              <a:rPr b="0" i="0" lang="en-US"/>
              <a:t>What is the depth of your program’s collaborations with the school day? Are they all at the same level? What are ways you can deepen the collaboration or begin new ones?</a:t>
            </a:r>
            <a:endParaRPr b="1" i="0"/>
          </a:p>
        </p:txBody>
      </p:sp>
      <p:sp>
        <p:nvSpPr>
          <p:cNvPr id="328" name="Google Shape;32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a:p>
            <a:pPr indent="0" lvl="0" marL="0" rtl="0" algn="l">
              <a:spcBef>
                <a:spcPts val="0"/>
              </a:spcBef>
              <a:spcAft>
                <a:spcPts val="0"/>
              </a:spcAft>
              <a:buNone/>
            </a:pPr>
            <a:r>
              <a:rPr b="0" lang="en-US"/>
              <a:t>4 mins</a:t>
            </a:r>
            <a:endParaRPr/>
          </a:p>
          <a:p>
            <a:pPr indent="0" lvl="0" marL="0" rtl="0" algn="l">
              <a:spcBef>
                <a:spcPts val="0"/>
              </a:spcBef>
              <a:spcAft>
                <a:spcPts val="0"/>
              </a:spcAft>
              <a:buNone/>
            </a:pPr>
            <a:r>
              <a:rPr b="0" lang="en-US"/>
              <a:t>0:15-0:19</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In Person Activity – Sorting/Discussion</a:t>
            </a:r>
            <a:endParaRPr/>
          </a:p>
          <a:p>
            <a:pPr indent="0" lvl="0" marL="0" marR="0" rtl="0" algn="l">
              <a:lnSpc>
                <a:spcPct val="100000"/>
              </a:lnSpc>
              <a:spcBef>
                <a:spcPts val="0"/>
              </a:spcBef>
              <a:spcAft>
                <a:spcPts val="0"/>
              </a:spcAft>
              <a:buClr>
                <a:schemeClr val="dk1"/>
              </a:buClr>
              <a:buSzPts val="1200"/>
              <a:buFont typeface="Arial"/>
              <a:buNone/>
            </a:pPr>
            <a:r>
              <a:rPr lang="en-US"/>
              <a:t>Let’s look at some scenarios that are examples of collaboration between OST programs and the school day. You have a set of scenarios that illustrate collaboration between an OST program and the school day staff. Decide with your group which level of collaboration they If they are  and place the cards in piles based on the level of collaboration they demonstrate.  Discuss patterns with your group and be prepared to share your sorting logic when it is time to share out.</a:t>
            </a:r>
            <a:endParaRPr/>
          </a:p>
          <a:p>
            <a:pPr indent="0" lvl="0" marL="0" rtl="0" algn="l">
              <a:spcBef>
                <a:spcPts val="0"/>
              </a:spcBef>
              <a:spcAft>
                <a:spcPts val="0"/>
              </a:spcAft>
              <a:buNone/>
            </a:pPr>
            <a:r>
              <a:rPr b="0" i="1" lang="en-US"/>
              <a:t>Provide participants with scenario cards and ask them to organize them into groups based on collaboration levels.</a:t>
            </a:r>
            <a:endParaRPr/>
          </a:p>
          <a:p>
            <a:pPr indent="0" lvl="0" marL="0" rtl="0" algn="l">
              <a:spcBef>
                <a:spcPts val="0"/>
              </a:spcBef>
              <a:spcAft>
                <a:spcPts val="0"/>
              </a:spcAft>
              <a:buNone/>
            </a:pPr>
            <a:r>
              <a:t/>
            </a:r>
            <a:endParaRPr b="0" i="1"/>
          </a:p>
          <a:p>
            <a:pPr indent="0" lvl="0" marL="0" rtl="0" algn="l">
              <a:spcBef>
                <a:spcPts val="0"/>
              </a:spcBef>
              <a:spcAft>
                <a:spcPts val="0"/>
              </a:spcAft>
              <a:buNone/>
            </a:pPr>
            <a:r>
              <a:rPr b="1" lang="en-US"/>
              <a:t>Virtual Activity – Annotation/Discussion</a:t>
            </a:r>
            <a:endParaRPr/>
          </a:p>
          <a:p>
            <a:pPr indent="0" lvl="0" marL="0" marR="0" rtl="0" algn="l">
              <a:lnSpc>
                <a:spcPct val="100000"/>
              </a:lnSpc>
              <a:spcBef>
                <a:spcPts val="0"/>
              </a:spcBef>
              <a:spcAft>
                <a:spcPts val="0"/>
              </a:spcAft>
              <a:buClr>
                <a:schemeClr val="dk1"/>
              </a:buClr>
              <a:buSzPts val="1200"/>
              <a:buFont typeface="Arial"/>
              <a:buNone/>
            </a:pPr>
            <a:r>
              <a:rPr lang="en-US"/>
              <a:t>Let’s look at the next examples of collaboration between OST programs and the school day. After reading it, decide which level of collaboration they illustrate. </a:t>
            </a:r>
            <a:r>
              <a:rPr i="1" lang="en-US"/>
              <a:t>Click to reveal levels of collaboration boxes. </a:t>
            </a:r>
            <a:r>
              <a:rPr lang="en-US"/>
              <a:t>If they are both the same level of collaboration, place an annotation mark on that box.  If they are different levels of collaboration place an annotation mark on each box that applies. Please share your rationale for your choice by unmuting or typing in the chat.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Debrief</a:t>
            </a:r>
            <a:endParaRPr/>
          </a:p>
          <a:p>
            <a:pPr indent="0" lvl="0" marL="0" rtl="0" algn="l">
              <a:spcBef>
                <a:spcPts val="0"/>
              </a:spcBef>
              <a:spcAft>
                <a:spcPts val="0"/>
              </a:spcAft>
              <a:buNone/>
            </a:pPr>
            <a:r>
              <a:rPr b="1" i="0" lang="en-US"/>
              <a:t>Observe</a:t>
            </a:r>
            <a:r>
              <a:rPr b="0" i="0" lang="en-US"/>
              <a:t> </a:t>
            </a:r>
            <a:r>
              <a:rPr b="1" i="0" lang="en-US"/>
              <a:t>&amp; Identify Concepts</a:t>
            </a:r>
            <a:r>
              <a:rPr b="0" i="0" lang="en-US"/>
              <a:t> </a:t>
            </a:r>
            <a:endParaRPr/>
          </a:p>
          <a:p>
            <a:pPr indent="0" lvl="0" marL="0" rtl="0" algn="l">
              <a:spcBef>
                <a:spcPts val="0"/>
              </a:spcBef>
              <a:spcAft>
                <a:spcPts val="0"/>
              </a:spcAft>
              <a:buNone/>
            </a:pPr>
            <a:r>
              <a:rPr b="0" i="0" lang="en-US"/>
              <a:t>What are the characteristics of the collaboration that demonstrate its’ depth? (more than one-way information exchange, presence, systems alignment or integration, joint-efforts with shared responsibility)</a:t>
            </a:r>
            <a:endParaRPr b="1" i="0"/>
          </a:p>
          <a:p>
            <a:pPr indent="0" lvl="0" marL="0" rtl="0" algn="l">
              <a:spcBef>
                <a:spcPts val="0"/>
              </a:spcBef>
              <a:spcAft>
                <a:spcPts val="0"/>
              </a:spcAft>
              <a:buNone/>
            </a:pPr>
            <a:r>
              <a:rPr b="1" i="0" lang="en-US"/>
              <a:t>Apply</a:t>
            </a:r>
            <a:r>
              <a:rPr b="0" i="0" lang="en-US"/>
              <a:t> </a:t>
            </a:r>
            <a:endParaRPr/>
          </a:p>
          <a:p>
            <a:pPr indent="0" lvl="0" marL="0" rtl="0" algn="l">
              <a:spcBef>
                <a:spcPts val="0"/>
              </a:spcBef>
              <a:spcAft>
                <a:spcPts val="0"/>
              </a:spcAft>
              <a:buNone/>
            </a:pPr>
            <a:r>
              <a:rPr b="0" i="0" lang="en-US"/>
              <a:t>What is the depth of your program’s collaborations with the school day? Are they all at the same level? What are ways you can deepen the collaboration or begin new ones?</a:t>
            </a:r>
            <a:endParaRPr b="1" i="0"/>
          </a:p>
        </p:txBody>
      </p:sp>
      <p:sp>
        <p:nvSpPr>
          <p:cNvPr id="350" name="Google Shape;35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0" lang="en-US"/>
              <a:t>1 min</a:t>
            </a:r>
            <a:endParaRPr/>
          </a:p>
          <a:p>
            <a:pPr indent="0" lvl="0" marL="0" rtl="0" algn="l">
              <a:spcBef>
                <a:spcPts val="0"/>
              </a:spcBef>
              <a:spcAft>
                <a:spcPts val="0"/>
              </a:spcAft>
              <a:buNone/>
            </a:pPr>
            <a:r>
              <a:rPr b="0" lang="en-US"/>
              <a:t>0:19-0:20</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Say</a:t>
            </a:r>
            <a:endParaRPr/>
          </a:p>
          <a:p>
            <a:pPr indent="0" lvl="0" marL="0" rtl="0" algn="l">
              <a:spcBef>
                <a:spcPts val="0"/>
              </a:spcBef>
              <a:spcAft>
                <a:spcPts val="0"/>
              </a:spcAft>
              <a:buNone/>
            </a:pPr>
            <a:r>
              <a:rPr lang="en-US"/>
              <a:t>Now that we have started thinking about how to collaborate to align with the school day, let’s prepare for the next step – starting the conversation to establish or deepen the collaborative relationship. Before we discuss what to say, let’s pause and talk about something that often gets in the way of having open communication that leads to moving up that collaboration continuum: </a:t>
            </a:r>
            <a:r>
              <a:rPr b="0" lang="en-US"/>
              <a:t>misconceptions about OST programs.</a:t>
            </a:r>
            <a:endParaRPr/>
          </a:p>
          <a:p>
            <a:pPr indent="0" lvl="0" marL="0" rtl="0" algn="l">
              <a:spcBef>
                <a:spcPts val="0"/>
              </a:spcBef>
              <a:spcAft>
                <a:spcPts val="0"/>
              </a:spcAft>
              <a:buNone/>
            </a:pPr>
            <a:r>
              <a:t/>
            </a:r>
            <a:endParaRPr b="0"/>
          </a:p>
          <a:p>
            <a:pPr indent="0" lvl="0" marL="0" rtl="0" algn="l">
              <a:spcBef>
                <a:spcPts val="0"/>
              </a:spcBef>
              <a:spcAft>
                <a:spcPts val="0"/>
              </a:spcAft>
              <a:buNone/>
            </a:pPr>
            <a:r>
              <a:rPr lang="en-US"/>
              <a:t>Schools and OST programs share many goals, but sometimes assumptions or misunderstandings create barriers. They can limit trust and prevent meaningful collaboration.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We’ll look at common statements about OST programs, decide whether they’re true or false, and then discuss why these misconceptions matter. This activity will help us anticipate possible conversation starters and identify opportunities to communicate our value more effectively.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tackle this we are going to play a Fact or Myth game. The insights from this game will be our springboard for crafting </a:t>
            </a:r>
            <a:r>
              <a:rPr b="1" lang="en-US"/>
              <a:t>advocacy statements </a:t>
            </a:r>
            <a:r>
              <a:rPr b="0" lang="en-US"/>
              <a:t>– clear</a:t>
            </a:r>
            <a:r>
              <a:rPr lang="en-US"/>
              <a:t>, compelling messages that show how OST programs support school priorities and student success. Ready to bust some myths?</a:t>
            </a:r>
            <a:endParaRPr/>
          </a:p>
          <a:p>
            <a:pPr indent="0" lvl="0" marL="0" rtl="0" algn="l">
              <a:spcBef>
                <a:spcPts val="0"/>
              </a:spcBef>
              <a:spcAft>
                <a:spcPts val="0"/>
              </a:spcAft>
              <a:buNone/>
            </a:pPr>
            <a:r>
              <a:t/>
            </a:r>
            <a:endParaRPr/>
          </a:p>
        </p:txBody>
      </p:sp>
      <p:sp>
        <p:nvSpPr>
          <p:cNvPr id="372" name="Google Shape;37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3" name="Shape 23"/>
        <p:cNvGrpSpPr/>
        <p:nvPr/>
      </p:nvGrpSpPr>
      <p:grpSpPr>
        <a:xfrm>
          <a:off x="0" y="0"/>
          <a:ext cx="0" cy="0"/>
          <a:chOff x="0" y="0"/>
          <a:chExt cx="0" cy="0"/>
        </a:xfrm>
      </p:grpSpPr>
      <p:grpSp>
        <p:nvGrpSpPr>
          <p:cNvPr id="24" name="Google Shape;24;p24"/>
          <p:cNvGrpSpPr/>
          <p:nvPr/>
        </p:nvGrpSpPr>
        <p:grpSpPr>
          <a:xfrm>
            <a:off x="-12188" y="0"/>
            <a:ext cx="12216278" cy="6881913"/>
            <a:chOff x="-12188" y="1"/>
            <a:chExt cx="12216278" cy="6881913"/>
          </a:xfrm>
        </p:grpSpPr>
        <p:sp>
          <p:nvSpPr>
            <p:cNvPr id="25" name="Google Shape;25;p24"/>
            <p:cNvSpPr/>
            <p:nvPr/>
          </p:nvSpPr>
          <p:spPr>
            <a:xfrm rot="5400000">
              <a:off x="4584645" y="-771607"/>
              <a:ext cx="3007349" cy="1220100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dk2">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26" name="Google Shape;26;p24"/>
            <p:cNvSpPr/>
            <p:nvPr/>
          </p:nvSpPr>
          <p:spPr>
            <a:xfrm rot="5400000">
              <a:off x="4813810" y="-508366"/>
              <a:ext cx="2588558" cy="12192002"/>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27" name="Google Shape;27;p24"/>
            <p:cNvSpPr/>
            <p:nvPr/>
          </p:nvSpPr>
          <p:spPr>
            <a:xfrm rot="5400000">
              <a:off x="4460073" y="-873925"/>
              <a:ext cx="3259667" cy="12204190"/>
            </a:xfrm>
            <a:prstGeom prst="triangle">
              <a:avLst>
                <a:gd fmla="val 1000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28" name="Google Shape;28;p24"/>
            <p:cNvSpPr/>
            <p:nvPr/>
          </p:nvSpPr>
          <p:spPr>
            <a:xfrm rot="5400000">
              <a:off x="4670423" y="-664065"/>
              <a:ext cx="2854326" cy="12188828"/>
            </a:xfrm>
            <a:custGeom>
              <a:rect b="b" l="l" r="r" t="t"/>
              <a:pathLst>
                <a:path extrusionOk="0" h="6866467" w="2858013">
                  <a:moveTo>
                    <a:pt x="0" y="0"/>
                  </a:moveTo>
                  <a:lnTo>
                    <a:pt x="2858013" y="0"/>
                  </a:lnTo>
                  <a:lnTo>
                    <a:pt x="2858013" y="6866467"/>
                  </a:lnTo>
                  <a:lnTo>
                    <a:pt x="2473942" y="6866467"/>
                  </a:lnTo>
                  <a:lnTo>
                    <a:pt x="0" y="0"/>
                  </a:lnTo>
                  <a:close/>
                </a:path>
              </a:pathLst>
            </a:custGeom>
            <a:solidFill>
              <a:schemeClr val="accent4">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29" name="Google Shape;29;p24"/>
            <p:cNvSpPr/>
            <p:nvPr/>
          </p:nvSpPr>
          <p:spPr>
            <a:xfrm rot="5400000">
              <a:off x="5449365" y="120188"/>
              <a:ext cx="1290094" cy="12188829"/>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7D572">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30" name="Google Shape;30;p24"/>
            <p:cNvSpPr/>
            <p:nvPr/>
          </p:nvSpPr>
          <p:spPr>
            <a:xfrm rot="5400000">
              <a:off x="5464994" y="148990"/>
              <a:ext cx="1249825" cy="12204185"/>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31" name="Google Shape;31;p24"/>
            <p:cNvSpPr/>
            <p:nvPr/>
          </p:nvSpPr>
          <p:spPr>
            <a:xfrm rot="5400000">
              <a:off x="5127520" y="-185305"/>
              <a:ext cx="1921592" cy="12201007"/>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32" name="Google Shape;32;p24"/>
            <p:cNvSpPr/>
            <p:nvPr/>
          </p:nvSpPr>
          <p:spPr>
            <a:xfrm rot="-5400000">
              <a:off x="8957349" y="-2404144"/>
              <a:ext cx="842596" cy="5650885"/>
            </a:xfrm>
            <a:prstGeom prst="triangle">
              <a:avLst>
                <a:gd fmla="val 10000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grpSp>
      <p:sp>
        <p:nvSpPr>
          <p:cNvPr id="33" name="Google Shape;33;p24"/>
          <p:cNvSpPr txBox="1"/>
          <p:nvPr>
            <p:ph type="ctrTitle"/>
          </p:nvPr>
        </p:nvSpPr>
        <p:spPr>
          <a:xfrm>
            <a:off x="2204851" y="1270838"/>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dk2"/>
              </a:buClr>
              <a:buSzPts val="5400"/>
              <a:buFont typeface="Oswald"/>
              <a:buNone/>
              <a:defRPr sz="5400">
                <a:solidFill>
                  <a:schemeClr val="dk2"/>
                </a:solidFill>
                <a:latin typeface="Oswald"/>
                <a:ea typeface="Oswald"/>
                <a:cs typeface="Oswald"/>
                <a:sym typeface="Oswa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 type="subTitle"/>
          </p:nvPr>
        </p:nvSpPr>
        <p:spPr>
          <a:xfrm>
            <a:off x="2204851" y="3021750"/>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2880"/>
              <a:buNone/>
              <a:defRPr sz="3600">
                <a:solidFill>
                  <a:schemeClr val="dk1"/>
                </a:solidFill>
              </a:defRPr>
            </a:lvl1pPr>
            <a:lvl2pPr lvl="1" algn="ctr">
              <a:spcBef>
                <a:spcPts val="1000"/>
              </a:spcBef>
              <a:spcAft>
                <a:spcPts val="0"/>
              </a:spcAft>
              <a:buSzPts val="2560"/>
              <a:buNone/>
              <a:defRPr>
                <a:solidFill>
                  <a:srgbClr val="888888"/>
                </a:solidFill>
              </a:defRPr>
            </a:lvl2pPr>
            <a:lvl3pPr lvl="2" algn="ctr">
              <a:spcBef>
                <a:spcPts val="1000"/>
              </a:spcBef>
              <a:spcAft>
                <a:spcPts val="0"/>
              </a:spcAft>
              <a:buSzPts val="2240"/>
              <a:buNone/>
              <a:defRPr>
                <a:solidFill>
                  <a:srgbClr val="888888"/>
                </a:solidFill>
              </a:defRPr>
            </a:lvl3pPr>
            <a:lvl4pPr lvl="3" algn="ctr">
              <a:spcBef>
                <a:spcPts val="1000"/>
              </a:spcBef>
              <a:spcAft>
                <a:spcPts val="0"/>
              </a:spcAft>
              <a:buSzPts val="1920"/>
              <a:buNone/>
              <a:defRPr>
                <a:solidFill>
                  <a:srgbClr val="888888"/>
                </a:solidFill>
              </a:defRPr>
            </a:lvl4pPr>
            <a:lvl5pPr lvl="4" algn="ctr">
              <a:spcBef>
                <a:spcPts val="1000"/>
              </a:spcBef>
              <a:spcAft>
                <a:spcPts val="0"/>
              </a:spcAft>
              <a:buSzPts val="160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pic>
        <p:nvPicPr>
          <p:cNvPr descr="A black background with blue text&#10;&#10;AI-generated content may be incorrect." id="35" name="Google Shape;35;p24"/>
          <p:cNvPicPr preferRelativeResize="0"/>
          <p:nvPr/>
        </p:nvPicPr>
        <p:blipFill rotWithShape="1">
          <a:blip r:embed="rId2">
            <a:alphaModFix/>
          </a:blip>
          <a:srcRect b="10344" l="0" r="0" t="0"/>
          <a:stretch/>
        </p:blipFill>
        <p:spPr>
          <a:xfrm>
            <a:off x="9956477" y="6041363"/>
            <a:ext cx="2205512" cy="654010"/>
          </a:xfrm>
          <a:prstGeom prst="rect">
            <a:avLst/>
          </a:prstGeom>
          <a:noFill/>
          <a:ln>
            <a:noFill/>
          </a:ln>
        </p:spPr>
      </p:pic>
      <p:sp>
        <p:nvSpPr>
          <p:cNvPr id="36" name="Google Shape;36;p24"/>
          <p:cNvSpPr txBox="1"/>
          <p:nvPr>
            <p:ph idx="2" type="body"/>
          </p:nvPr>
        </p:nvSpPr>
        <p:spPr>
          <a:xfrm>
            <a:off x="10287000" y="6184900"/>
            <a:ext cx="1119188" cy="256721"/>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960"/>
              <a:buNone/>
              <a:defRPr b="1"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960"/>
              <a:buNone/>
              <a:defRPr sz="1200"/>
            </a:lvl4pPr>
            <a:lvl5pPr indent="-228600" lvl="4" marL="2286000" algn="l">
              <a:spcBef>
                <a:spcPts val="1000"/>
              </a:spcBef>
              <a:spcAft>
                <a:spcPts val="0"/>
              </a:spcAft>
              <a:buSzPts val="960"/>
              <a:buNone/>
              <a:defRPr sz="1200"/>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36"/>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4000"/>
              <a:buFont typeface="Oswald"/>
              <a:buNone/>
              <a:defRPr b="0"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p:nvPr>
            <p:ph idx="2" type="pic"/>
          </p:nvPr>
        </p:nvSpPr>
        <p:spPr>
          <a:xfrm>
            <a:off x="677334" y="609600"/>
            <a:ext cx="8596668" cy="3845718"/>
          </a:xfrm>
          <a:prstGeom prst="rect">
            <a:avLst/>
          </a:prstGeom>
          <a:noFill/>
          <a:ln>
            <a:noFill/>
          </a:ln>
        </p:spPr>
      </p:sp>
      <p:sp>
        <p:nvSpPr>
          <p:cNvPr id="78" name="Google Shape;78;p36"/>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560"/>
              <a:buNone/>
              <a:defRPr sz="3200">
                <a:solidFill>
                  <a:schemeClr val="dk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p37"/>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Oswal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7"/>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2560"/>
              <a:buNone/>
              <a:defRPr sz="3200">
                <a:solidFill>
                  <a:srgbClr val="484848"/>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2" name="Shape 82"/>
        <p:cNvGrpSpPr/>
        <p:nvPr/>
      </p:nvGrpSpPr>
      <p:grpSpPr>
        <a:xfrm>
          <a:off x="0" y="0"/>
          <a:ext cx="0" cy="0"/>
          <a:chOff x="0" y="0"/>
          <a:chExt cx="0" cy="0"/>
        </a:xfrm>
      </p:grpSpPr>
      <p:sp>
        <p:nvSpPr>
          <p:cNvPr id="83" name="Google Shape;83;p38"/>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Oswal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8"/>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2560"/>
              <a:buFont typeface="Open Sans Light"/>
              <a:buNone/>
              <a:defRPr sz="3200">
                <a:solidFill>
                  <a:schemeClr val="dk1"/>
                </a:solidFill>
              </a:defRPr>
            </a:lvl1pPr>
            <a:lvl2pPr indent="-228600" lvl="1" marL="914400" algn="l">
              <a:spcBef>
                <a:spcPts val="1000"/>
              </a:spcBef>
              <a:spcAft>
                <a:spcPts val="0"/>
              </a:spcAft>
              <a:buSzPts val="2560"/>
              <a:buFont typeface="Open Sans Light"/>
              <a:buNone/>
              <a:defRPr/>
            </a:lvl2pPr>
            <a:lvl3pPr indent="-228600" lvl="2" marL="1371600" algn="l">
              <a:spcBef>
                <a:spcPts val="1000"/>
              </a:spcBef>
              <a:spcAft>
                <a:spcPts val="0"/>
              </a:spcAft>
              <a:buSzPts val="2240"/>
              <a:buFont typeface="Open Sans Light"/>
              <a:buNone/>
              <a:defRPr/>
            </a:lvl3pPr>
            <a:lvl4pPr indent="-228600" lvl="3" marL="1828800" algn="l">
              <a:spcBef>
                <a:spcPts val="1000"/>
              </a:spcBef>
              <a:spcAft>
                <a:spcPts val="0"/>
              </a:spcAft>
              <a:buSzPts val="1920"/>
              <a:buFont typeface="Open Sans Light"/>
              <a:buNone/>
              <a:defRPr/>
            </a:lvl4pPr>
            <a:lvl5pPr indent="-228600" lvl="4" marL="2286000" algn="l">
              <a:spcBef>
                <a:spcPts val="1000"/>
              </a:spcBef>
              <a:spcAft>
                <a:spcPts val="0"/>
              </a:spcAft>
              <a:buSzPts val="1600"/>
              <a:buFont typeface="Open Sans Light"/>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5" name="Google Shape;85;p38"/>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2560"/>
              <a:buNone/>
              <a:defRPr sz="3200">
                <a:solidFill>
                  <a:schemeClr val="dk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86" name="Google Shape;86;p38"/>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F7D572"/>
                </a:solidFill>
                <a:latin typeface="Arial"/>
                <a:ea typeface="Arial"/>
                <a:cs typeface="Arial"/>
                <a:sym typeface="Arial"/>
              </a:rPr>
              <a:t>“</a:t>
            </a:r>
            <a:endParaRPr/>
          </a:p>
        </p:txBody>
      </p:sp>
      <p:sp>
        <p:nvSpPr>
          <p:cNvPr id="87" name="Google Shape;87;p38"/>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F7D572"/>
                </a:solidFill>
                <a:latin typeface="Arial"/>
                <a:ea typeface="Arial"/>
                <a:cs typeface="Arial"/>
                <a:sym typeface="Arial"/>
              </a:rPr>
              <a:t>”</a:t>
            </a:r>
            <a:endParaRPr sz="1800">
              <a:solidFill>
                <a:srgbClr val="F7D57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88" name="Shape 88"/>
        <p:cNvGrpSpPr/>
        <p:nvPr/>
      </p:nvGrpSpPr>
      <p:grpSpPr>
        <a:xfrm>
          <a:off x="0" y="0"/>
          <a:ext cx="0" cy="0"/>
          <a:chOff x="0" y="0"/>
          <a:chExt cx="0" cy="0"/>
        </a:xfrm>
      </p:grpSpPr>
      <p:sp>
        <p:nvSpPr>
          <p:cNvPr id="89" name="Google Shape;89;p39"/>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4400"/>
              <a:buFont typeface="Oswal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9"/>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560"/>
              <a:buNone/>
              <a:defRPr sz="3200">
                <a:solidFill>
                  <a:srgbClr val="484848"/>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91" name="Shape 91"/>
        <p:cNvGrpSpPr/>
        <p:nvPr/>
      </p:nvGrpSpPr>
      <p:grpSpPr>
        <a:xfrm>
          <a:off x="0" y="0"/>
          <a:ext cx="0" cy="0"/>
          <a:chOff x="0" y="0"/>
          <a:chExt cx="0" cy="0"/>
        </a:xfrm>
      </p:grpSpPr>
      <p:sp>
        <p:nvSpPr>
          <p:cNvPr id="92" name="Google Shape;92;p40"/>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Oswal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0"/>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560"/>
              <a:buFont typeface="Open Sans Light"/>
              <a:buNone/>
              <a:defRPr b="1" sz="3200">
                <a:solidFill>
                  <a:srgbClr val="484848"/>
                </a:solidFill>
              </a:defRPr>
            </a:lvl1pPr>
            <a:lvl2pPr indent="-228600" lvl="1" marL="914400" algn="l">
              <a:spcBef>
                <a:spcPts val="1000"/>
              </a:spcBef>
              <a:spcAft>
                <a:spcPts val="0"/>
              </a:spcAft>
              <a:buSzPts val="2560"/>
              <a:buFont typeface="Open Sans Light"/>
              <a:buNone/>
              <a:defRPr/>
            </a:lvl2pPr>
            <a:lvl3pPr indent="-228600" lvl="2" marL="1371600" algn="l">
              <a:spcBef>
                <a:spcPts val="1000"/>
              </a:spcBef>
              <a:spcAft>
                <a:spcPts val="0"/>
              </a:spcAft>
              <a:buSzPts val="2240"/>
              <a:buFont typeface="Open Sans Light"/>
              <a:buNone/>
              <a:defRPr/>
            </a:lvl3pPr>
            <a:lvl4pPr indent="-228600" lvl="3" marL="1828800" algn="l">
              <a:spcBef>
                <a:spcPts val="1000"/>
              </a:spcBef>
              <a:spcAft>
                <a:spcPts val="0"/>
              </a:spcAft>
              <a:buSzPts val="1920"/>
              <a:buFont typeface="Open Sans Light"/>
              <a:buNone/>
              <a:defRPr/>
            </a:lvl4pPr>
            <a:lvl5pPr indent="-228600" lvl="4" marL="2286000" algn="l">
              <a:spcBef>
                <a:spcPts val="1000"/>
              </a:spcBef>
              <a:spcAft>
                <a:spcPts val="0"/>
              </a:spcAft>
              <a:buSzPts val="1600"/>
              <a:buFont typeface="Open Sans Light"/>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4" name="Google Shape;94;p40"/>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240"/>
              <a:buNone/>
              <a:defRPr sz="2800">
                <a:solidFill>
                  <a:srgbClr val="858585"/>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5" name="Google Shape;95;p40"/>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F7D572"/>
                </a:solidFill>
                <a:latin typeface="Arial"/>
                <a:ea typeface="Arial"/>
                <a:cs typeface="Arial"/>
                <a:sym typeface="Arial"/>
              </a:rPr>
              <a:t>“</a:t>
            </a:r>
            <a:endParaRPr/>
          </a:p>
        </p:txBody>
      </p:sp>
      <p:sp>
        <p:nvSpPr>
          <p:cNvPr id="96" name="Google Shape;96;p40"/>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F7D572"/>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97" name="Shape 97"/>
        <p:cNvGrpSpPr/>
        <p:nvPr/>
      </p:nvGrpSpPr>
      <p:grpSpPr>
        <a:xfrm>
          <a:off x="0" y="0"/>
          <a:ext cx="0" cy="0"/>
          <a:chOff x="0" y="0"/>
          <a:chExt cx="0" cy="0"/>
        </a:xfrm>
      </p:grpSpPr>
      <p:sp>
        <p:nvSpPr>
          <p:cNvPr id="98" name="Google Shape;98;p41"/>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Oswal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1"/>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560"/>
              <a:buFont typeface="Open Sans Light"/>
              <a:buNone/>
              <a:defRPr b="1" sz="3200">
                <a:solidFill>
                  <a:schemeClr val="dk1"/>
                </a:solidFill>
              </a:defRPr>
            </a:lvl1pPr>
            <a:lvl2pPr indent="-228600" lvl="1" marL="914400" algn="l">
              <a:spcBef>
                <a:spcPts val="1000"/>
              </a:spcBef>
              <a:spcAft>
                <a:spcPts val="0"/>
              </a:spcAft>
              <a:buSzPts val="2560"/>
              <a:buFont typeface="Open Sans Light"/>
              <a:buNone/>
              <a:defRPr/>
            </a:lvl2pPr>
            <a:lvl3pPr indent="-228600" lvl="2" marL="1371600" algn="l">
              <a:spcBef>
                <a:spcPts val="1000"/>
              </a:spcBef>
              <a:spcAft>
                <a:spcPts val="0"/>
              </a:spcAft>
              <a:buSzPts val="2240"/>
              <a:buFont typeface="Open Sans Light"/>
              <a:buNone/>
              <a:defRPr/>
            </a:lvl3pPr>
            <a:lvl4pPr indent="-228600" lvl="3" marL="1828800" algn="l">
              <a:spcBef>
                <a:spcPts val="1000"/>
              </a:spcBef>
              <a:spcAft>
                <a:spcPts val="0"/>
              </a:spcAft>
              <a:buSzPts val="1920"/>
              <a:buFont typeface="Open Sans Light"/>
              <a:buNone/>
              <a:defRPr/>
            </a:lvl4pPr>
            <a:lvl5pPr indent="-228600" lvl="4" marL="2286000" algn="l">
              <a:spcBef>
                <a:spcPts val="1000"/>
              </a:spcBef>
              <a:spcAft>
                <a:spcPts val="0"/>
              </a:spcAft>
              <a:buSzPts val="1600"/>
              <a:buFont typeface="Open Sans Light"/>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0" name="Google Shape;100;p41"/>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560"/>
              <a:buNone/>
              <a:defRPr sz="3200">
                <a:solidFill>
                  <a:schemeClr val="dk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5" name="Shape 115"/>
        <p:cNvGrpSpPr/>
        <p:nvPr/>
      </p:nvGrpSpPr>
      <p:grpSpPr>
        <a:xfrm>
          <a:off x="0" y="0"/>
          <a:ext cx="0" cy="0"/>
          <a:chOff x="0" y="0"/>
          <a:chExt cx="0" cy="0"/>
        </a:xfrm>
      </p:grpSpPr>
      <p:sp>
        <p:nvSpPr>
          <p:cNvPr id="116" name="Google Shape;116;p2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3600"/>
              <a:buFont typeface="Oswald"/>
              <a:buNone/>
              <a:defRPr sz="3600">
                <a:solidFill>
                  <a:schemeClr val="dk2"/>
                </a:solidFill>
                <a:latin typeface="Oswald"/>
                <a:ea typeface="Oswald"/>
                <a:cs typeface="Oswald"/>
                <a:sym typeface="Oswa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411480" lvl="0" marL="457200" algn="l">
              <a:spcBef>
                <a:spcPts val="1000"/>
              </a:spcBef>
              <a:spcAft>
                <a:spcPts val="0"/>
              </a:spcAft>
              <a:buSzPts val="2880"/>
              <a:buChar char="►"/>
              <a:defRPr>
                <a:solidFill>
                  <a:schemeClr val="dk1"/>
                </a:solidFill>
              </a:defRPr>
            </a:lvl1pPr>
            <a:lvl2pPr indent="-391160" lvl="1" marL="914400" algn="l">
              <a:spcBef>
                <a:spcPts val="1000"/>
              </a:spcBef>
              <a:spcAft>
                <a:spcPts val="0"/>
              </a:spcAft>
              <a:buSzPts val="2560"/>
              <a:buChar char="►"/>
              <a:defRPr>
                <a:solidFill>
                  <a:schemeClr val="dk1"/>
                </a:solidFill>
              </a:defRPr>
            </a:lvl2pPr>
            <a:lvl3pPr indent="-370839" lvl="2" marL="1371600" algn="l">
              <a:spcBef>
                <a:spcPts val="1000"/>
              </a:spcBef>
              <a:spcAft>
                <a:spcPts val="0"/>
              </a:spcAft>
              <a:buSzPts val="2240"/>
              <a:buChar char="►"/>
              <a:defRPr>
                <a:solidFill>
                  <a:schemeClr val="dk1"/>
                </a:solidFill>
              </a:defRPr>
            </a:lvl3pPr>
            <a:lvl4pPr indent="-350519" lvl="3" marL="1828800" algn="l">
              <a:spcBef>
                <a:spcPts val="1000"/>
              </a:spcBef>
              <a:spcAft>
                <a:spcPts val="0"/>
              </a:spcAft>
              <a:buSzPts val="1920"/>
              <a:buChar char="►"/>
              <a:defRPr>
                <a:solidFill>
                  <a:schemeClr val="dk1"/>
                </a:solidFill>
              </a:defRPr>
            </a:lvl4pPr>
            <a:lvl5pPr indent="-330200" lvl="4" marL="2286000" algn="l">
              <a:spcBef>
                <a:spcPts val="1000"/>
              </a:spcBef>
              <a:spcAft>
                <a:spcPts val="0"/>
              </a:spcAft>
              <a:buSzPts val="1600"/>
              <a:buChar char="►"/>
              <a:defRPr>
                <a:solidFill>
                  <a:schemeClr val="dk1"/>
                </a:solidFill>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8" name="Shape 118"/>
        <p:cNvGrpSpPr/>
        <p:nvPr/>
      </p:nvGrpSpPr>
      <p:grpSpPr>
        <a:xfrm>
          <a:off x="0" y="0"/>
          <a:ext cx="0" cy="0"/>
          <a:chOff x="0" y="0"/>
          <a:chExt cx="0" cy="0"/>
        </a:xfrm>
      </p:grpSpPr>
      <p:sp>
        <p:nvSpPr>
          <p:cNvPr id="119" name="Google Shape;119;p28"/>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4000"/>
              <a:buFont typeface="Oswald"/>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8"/>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1" name="Google Shape;121;p28"/>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560"/>
              <a:buNone/>
              <a:defRPr sz="32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2" name="Shape 122"/>
        <p:cNvGrpSpPr/>
        <p:nvPr/>
      </p:nvGrpSpPr>
      <p:grpSpPr>
        <a:xfrm>
          <a:off x="0" y="0"/>
          <a:ext cx="0" cy="0"/>
          <a:chOff x="0" y="0"/>
          <a:chExt cx="0" cy="0"/>
        </a:xfrm>
      </p:grpSpPr>
      <p:sp>
        <p:nvSpPr>
          <p:cNvPr id="123" name="Google Shape;123;p42"/>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4000"/>
              <a:buFont typeface="Oswald"/>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2"/>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880"/>
              <a:buNone/>
              <a:defRPr sz="3600">
                <a:solidFill>
                  <a:schemeClr val="dk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5" name="Shape 125"/>
        <p:cNvGrpSpPr/>
        <p:nvPr/>
      </p:nvGrpSpPr>
      <p:grpSpPr>
        <a:xfrm>
          <a:off x="0" y="0"/>
          <a:ext cx="0" cy="0"/>
          <a:chOff x="0" y="0"/>
          <a:chExt cx="0" cy="0"/>
        </a:xfrm>
      </p:grpSpPr>
      <p:sp>
        <p:nvSpPr>
          <p:cNvPr id="126" name="Google Shape;126;p4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3"/>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8" name="Google Shape;128;p43"/>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2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3600"/>
              <a:buFont typeface="Oswald"/>
              <a:buNone/>
              <a:defRPr sz="3600">
                <a:solidFill>
                  <a:schemeClr val="dk2"/>
                </a:solidFill>
                <a:latin typeface="Oswald"/>
                <a:ea typeface="Oswald"/>
                <a:cs typeface="Oswald"/>
                <a:sym typeface="Oswa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7"/>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411480" lvl="0" marL="457200" algn="l">
              <a:spcBef>
                <a:spcPts val="1000"/>
              </a:spcBef>
              <a:spcAft>
                <a:spcPts val="0"/>
              </a:spcAft>
              <a:buSzPts val="2880"/>
              <a:buChar char="►"/>
              <a:defRPr>
                <a:solidFill>
                  <a:schemeClr val="dk1"/>
                </a:solidFill>
              </a:defRPr>
            </a:lvl1pPr>
            <a:lvl2pPr indent="-391160" lvl="1" marL="914400" algn="l">
              <a:spcBef>
                <a:spcPts val="1000"/>
              </a:spcBef>
              <a:spcAft>
                <a:spcPts val="0"/>
              </a:spcAft>
              <a:buSzPts val="2560"/>
              <a:buChar char="►"/>
              <a:defRPr>
                <a:solidFill>
                  <a:schemeClr val="dk1"/>
                </a:solidFill>
              </a:defRPr>
            </a:lvl2pPr>
            <a:lvl3pPr indent="-370839" lvl="2" marL="1371600" algn="l">
              <a:spcBef>
                <a:spcPts val="1000"/>
              </a:spcBef>
              <a:spcAft>
                <a:spcPts val="0"/>
              </a:spcAft>
              <a:buSzPts val="2240"/>
              <a:buChar char="►"/>
              <a:defRPr>
                <a:solidFill>
                  <a:schemeClr val="dk1"/>
                </a:solidFill>
              </a:defRPr>
            </a:lvl3pPr>
            <a:lvl4pPr indent="-350519" lvl="3" marL="1828800" algn="l">
              <a:spcBef>
                <a:spcPts val="1000"/>
              </a:spcBef>
              <a:spcAft>
                <a:spcPts val="0"/>
              </a:spcAft>
              <a:buSzPts val="1920"/>
              <a:buChar char="►"/>
              <a:defRPr>
                <a:solidFill>
                  <a:schemeClr val="dk1"/>
                </a:solidFill>
              </a:defRPr>
            </a:lvl4pPr>
            <a:lvl5pPr indent="-330200" lvl="4" marL="2286000" algn="l">
              <a:spcBef>
                <a:spcPts val="1000"/>
              </a:spcBef>
              <a:spcAft>
                <a:spcPts val="0"/>
              </a:spcAft>
              <a:buSzPts val="1600"/>
              <a:buChar char="►"/>
              <a:defRPr>
                <a:solidFill>
                  <a:schemeClr val="dk1"/>
                </a:solidFill>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9" name="Shape 129"/>
        <p:cNvGrpSpPr/>
        <p:nvPr/>
      </p:nvGrpSpPr>
      <p:grpSpPr>
        <a:xfrm>
          <a:off x="0" y="0"/>
          <a:ext cx="0" cy="0"/>
          <a:chOff x="0" y="0"/>
          <a:chExt cx="0" cy="0"/>
        </a:xfrm>
      </p:grpSpPr>
      <p:sp>
        <p:nvSpPr>
          <p:cNvPr id="130" name="Google Shape;130;p4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4000"/>
              <a:buFont typeface="Oswal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4"/>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560"/>
              <a:buNone/>
              <a:defRPr b="1" sz="32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32" name="Google Shape;132;p44"/>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3" name="Google Shape;133;p44"/>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560"/>
              <a:buNone/>
              <a:defRPr b="1" sz="32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34" name="Google Shape;134;p44"/>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5" name="Shape 135"/>
        <p:cNvGrpSpPr/>
        <p:nvPr/>
      </p:nvGrpSpPr>
      <p:grpSpPr>
        <a:xfrm>
          <a:off x="0" y="0"/>
          <a:ext cx="0" cy="0"/>
          <a:chOff x="0" y="0"/>
          <a:chExt cx="0" cy="0"/>
        </a:xfrm>
      </p:grpSpPr>
      <p:sp>
        <p:nvSpPr>
          <p:cNvPr id="136" name="Google Shape;136;p4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7" name="Shape 13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p47"/>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4000"/>
              <a:buFont typeface="Oswald"/>
              <a:buNone/>
              <a:defRPr b="0"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7"/>
          <p:cNvSpPr/>
          <p:nvPr>
            <p:ph idx="2" type="pic"/>
          </p:nvPr>
        </p:nvSpPr>
        <p:spPr>
          <a:xfrm>
            <a:off x="677334" y="609600"/>
            <a:ext cx="8596668" cy="3845718"/>
          </a:xfrm>
          <a:prstGeom prst="rect">
            <a:avLst/>
          </a:prstGeom>
          <a:noFill/>
          <a:ln>
            <a:noFill/>
          </a:ln>
        </p:spPr>
      </p:sp>
      <p:sp>
        <p:nvSpPr>
          <p:cNvPr id="141" name="Google Shape;141;p47"/>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560"/>
              <a:buNone/>
              <a:defRPr sz="3200">
                <a:solidFill>
                  <a:schemeClr val="dk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42" name="Shape 142"/>
        <p:cNvGrpSpPr/>
        <p:nvPr/>
      </p:nvGrpSpPr>
      <p:grpSpPr>
        <a:xfrm>
          <a:off x="0" y="0"/>
          <a:ext cx="0" cy="0"/>
          <a:chOff x="0" y="0"/>
          <a:chExt cx="0" cy="0"/>
        </a:xfrm>
      </p:grpSpPr>
      <p:sp>
        <p:nvSpPr>
          <p:cNvPr id="143" name="Google Shape;143;p48"/>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Oswal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48"/>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2560"/>
              <a:buNone/>
              <a:defRPr sz="3200">
                <a:solidFill>
                  <a:srgbClr val="484848"/>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45" name="Shape 145"/>
        <p:cNvGrpSpPr/>
        <p:nvPr/>
      </p:nvGrpSpPr>
      <p:grpSpPr>
        <a:xfrm>
          <a:off x="0" y="0"/>
          <a:ext cx="0" cy="0"/>
          <a:chOff x="0" y="0"/>
          <a:chExt cx="0" cy="0"/>
        </a:xfrm>
      </p:grpSpPr>
      <p:sp>
        <p:nvSpPr>
          <p:cNvPr id="146" name="Google Shape;146;p49"/>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Oswal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9"/>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2560"/>
              <a:buFont typeface="Open Sans Light"/>
              <a:buNone/>
              <a:defRPr sz="3200">
                <a:solidFill>
                  <a:schemeClr val="dk1"/>
                </a:solidFill>
              </a:defRPr>
            </a:lvl1pPr>
            <a:lvl2pPr indent="-228600" lvl="1" marL="914400" algn="l">
              <a:spcBef>
                <a:spcPts val="1000"/>
              </a:spcBef>
              <a:spcAft>
                <a:spcPts val="0"/>
              </a:spcAft>
              <a:buSzPts val="2560"/>
              <a:buFont typeface="Open Sans Light"/>
              <a:buNone/>
              <a:defRPr/>
            </a:lvl2pPr>
            <a:lvl3pPr indent="-228600" lvl="2" marL="1371600" algn="l">
              <a:spcBef>
                <a:spcPts val="1000"/>
              </a:spcBef>
              <a:spcAft>
                <a:spcPts val="0"/>
              </a:spcAft>
              <a:buSzPts val="2240"/>
              <a:buFont typeface="Open Sans Light"/>
              <a:buNone/>
              <a:defRPr/>
            </a:lvl3pPr>
            <a:lvl4pPr indent="-228600" lvl="3" marL="1828800" algn="l">
              <a:spcBef>
                <a:spcPts val="1000"/>
              </a:spcBef>
              <a:spcAft>
                <a:spcPts val="0"/>
              </a:spcAft>
              <a:buSzPts val="1920"/>
              <a:buFont typeface="Open Sans Light"/>
              <a:buNone/>
              <a:defRPr/>
            </a:lvl4pPr>
            <a:lvl5pPr indent="-228600" lvl="4" marL="2286000" algn="l">
              <a:spcBef>
                <a:spcPts val="1000"/>
              </a:spcBef>
              <a:spcAft>
                <a:spcPts val="0"/>
              </a:spcAft>
              <a:buSzPts val="1600"/>
              <a:buFont typeface="Open Sans Light"/>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8" name="Google Shape;148;p49"/>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2560"/>
              <a:buNone/>
              <a:defRPr sz="3200">
                <a:solidFill>
                  <a:schemeClr val="dk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49" name="Google Shape;149;p49"/>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38A7EE"/>
                </a:solidFill>
                <a:latin typeface="Arial"/>
                <a:ea typeface="Arial"/>
                <a:cs typeface="Arial"/>
                <a:sym typeface="Arial"/>
              </a:rPr>
              <a:t>“</a:t>
            </a:r>
            <a:endParaRPr/>
          </a:p>
        </p:txBody>
      </p:sp>
      <p:sp>
        <p:nvSpPr>
          <p:cNvPr id="150" name="Google Shape;150;p49"/>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38A7EE"/>
                </a:solidFill>
                <a:latin typeface="Arial"/>
                <a:ea typeface="Arial"/>
                <a:cs typeface="Arial"/>
                <a:sym typeface="Arial"/>
              </a:rPr>
              <a:t>”</a:t>
            </a:r>
            <a:endParaRPr sz="1800">
              <a:solidFill>
                <a:srgbClr val="38A7EE"/>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51" name="Shape 151"/>
        <p:cNvGrpSpPr/>
        <p:nvPr/>
      </p:nvGrpSpPr>
      <p:grpSpPr>
        <a:xfrm>
          <a:off x="0" y="0"/>
          <a:ext cx="0" cy="0"/>
          <a:chOff x="0" y="0"/>
          <a:chExt cx="0" cy="0"/>
        </a:xfrm>
      </p:grpSpPr>
      <p:sp>
        <p:nvSpPr>
          <p:cNvPr id="152" name="Google Shape;152;p50"/>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4400"/>
              <a:buFont typeface="Oswal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50"/>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560"/>
              <a:buNone/>
              <a:defRPr sz="3200">
                <a:solidFill>
                  <a:srgbClr val="484848"/>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54" name="Shape 154"/>
        <p:cNvGrpSpPr/>
        <p:nvPr/>
      </p:nvGrpSpPr>
      <p:grpSpPr>
        <a:xfrm>
          <a:off x="0" y="0"/>
          <a:ext cx="0" cy="0"/>
          <a:chOff x="0" y="0"/>
          <a:chExt cx="0" cy="0"/>
        </a:xfrm>
      </p:grpSpPr>
      <p:sp>
        <p:nvSpPr>
          <p:cNvPr id="155" name="Google Shape;155;p51"/>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Oswal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51"/>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560"/>
              <a:buFont typeface="Open Sans Light"/>
              <a:buNone/>
              <a:defRPr b="1" sz="3200">
                <a:solidFill>
                  <a:srgbClr val="484848"/>
                </a:solidFill>
              </a:defRPr>
            </a:lvl1pPr>
            <a:lvl2pPr indent="-228600" lvl="1" marL="914400" algn="l">
              <a:spcBef>
                <a:spcPts val="1000"/>
              </a:spcBef>
              <a:spcAft>
                <a:spcPts val="0"/>
              </a:spcAft>
              <a:buSzPts val="2560"/>
              <a:buFont typeface="Open Sans Light"/>
              <a:buNone/>
              <a:defRPr/>
            </a:lvl2pPr>
            <a:lvl3pPr indent="-228600" lvl="2" marL="1371600" algn="l">
              <a:spcBef>
                <a:spcPts val="1000"/>
              </a:spcBef>
              <a:spcAft>
                <a:spcPts val="0"/>
              </a:spcAft>
              <a:buSzPts val="2240"/>
              <a:buFont typeface="Open Sans Light"/>
              <a:buNone/>
              <a:defRPr/>
            </a:lvl3pPr>
            <a:lvl4pPr indent="-228600" lvl="3" marL="1828800" algn="l">
              <a:spcBef>
                <a:spcPts val="1000"/>
              </a:spcBef>
              <a:spcAft>
                <a:spcPts val="0"/>
              </a:spcAft>
              <a:buSzPts val="1920"/>
              <a:buFont typeface="Open Sans Light"/>
              <a:buNone/>
              <a:defRPr/>
            </a:lvl4pPr>
            <a:lvl5pPr indent="-228600" lvl="4" marL="2286000" algn="l">
              <a:spcBef>
                <a:spcPts val="1000"/>
              </a:spcBef>
              <a:spcAft>
                <a:spcPts val="0"/>
              </a:spcAft>
              <a:buSzPts val="1600"/>
              <a:buFont typeface="Open Sans Light"/>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57" name="Google Shape;157;p51"/>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240"/>
              <a:buNone/>
              <a:defRPr sz="2800">
                <a:solidFill>
                  <a:srgbClr val="858585"/>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58" name="Google Shape;158;p51"/>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38A7EE"/>
                </a:solidFill>
                <a:latin typeface="Arial"/>
                <a:ea typeface="Arial"/>
                <a:cs typeface="Arial"/>
                <a:sym typeface="Arial"/>
              </a:rPr>
              <a:t>“</a:t>
            </a:r>
            <a:endParaRPr/>
          </a:p>
        </p:txBody>
      </p:sp>
      <p:sp>
        <p:nvSpPr>
          <p:cNvPr id="159" name="Google Shape;159;p51"/>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38A7EE"/>
                </a:solidFill>
                <a:latin typeface="Arial"/>
                <a:ea typeface="Arial"/>
                <a:cs typeface="Arial"/>
                <a:sym typeface="Arial"/>
              </a:rPr>
              <a:t>”</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60" name="Shape 160"/>
        <p:cNvGrpSpPr/>
        <p:nvPr/>
      </p:nvGrpSpPr>
      <p:grpSpPr>
        <a:xfrm>
          <a:off x="0" y="0"/>
          <a:ext cx="0" cy="0"/>
          <a:chOff x="0" y="0"/>
          <a:chExt cx="0" cy="0"/>
        </a:xfrm>
      </p:grpSpPr>
      <p:sp>
        <p:nvSpPr>
          <p:cNvPr id="161" name="Google Shape;161;p52"/>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Oswal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52"/>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560"/>
              <a:buFont typeface="Open Sans Light"/>
              <a:buNone/>
              <a:defRPr b="1" sz="3200">
                <a:solidFill>
                  <a:schemeClr val="accent1"/>
                </a:solidFill>
              </a:defRPr>
            </a:lvl1pPr>
            <a:lvl2pPr indent="-228600" lvl="1" marL="914400" algn="l">
              <a:spcBef>
                <a:spcPts val="1000"/>
              </a:spcBef>
              <a:spcAft>
                <a:spcPts val="0"/>
              </a:spcAft>
              <a:buSzPts val="2560"/>
              <a:buFont typeface="Open Sans Light"/>
              <a:buNone/>
              <a:defRPr/>
            </a:lvl2pPr>
            <a:lvl3pPr indent="-228600" lvl="2" marL="1371600" algn="l">
              <a:spcBef>
                <a:spcPts val="1000"/>
              </a:spcBef>
              <a:spcAft>
                <a:spcPts val="0"/>
              </a:spcAft>
              <a:buSzPts val="2240"/>
              <a:buFont typeface="Open Sans Light"/>
              <a:buNone/>
              <a:defRPr/>
            </a:lvl3pPr>
            <a:lvl4pPr indent="-228600" lvl="3" marL="1828800" algn="l">
              <a:spcBef>
                <a:spcPts val="1000"/>
              </a:spcBef>
              <a:spcAft>
                <a:spcPts val="0"/>
              </a:spcAft>
              <a:buSzPts val="1920"/>
              <a:buFont typeface="Open Sans Light"/>
              <a:buNone/>
              <a:defRPr/>
            </a:lvl4pPr>
            <a:lvl5pPr indent="-228600" lvl="4" marL="2286000" algn="l">
              <a:spcBef>
                <a:spcPts val="1000"/>
              </a:spcBef>
              <a:spcAft>
                <a:spcPts val="0"/>
              </a:spcAft>
              <a:buSzPts val="1600"/>
              <a:buFont typeface="Open Sans Light"/>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63" name="Google Shape;163;p52"/>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560"/>
              <a:buNone/>
              <a:defRPr sz="3200">
                <a:solidFill>
                  <a:schemeClr val="dk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7" name="Shape 177"/>
        <p:cNvGrpSpPr/>
        <p:nvPr/>
      </p:nvGrpSpPr>
      <p:grpSpPr>
        <a:xfrm>
          <a:off x="0" y="0"/>
          <a:ext cx="0" cy="0"/>
          <a:chOff x="0" y="0"/>
          <a:chExt cx="0" cy="0"/>
        </a:xfrm>
      </p:grpSpPr>
      <p:sp>
        <p:nvSpPr>
          <p:cNvPr id="178" name="Google Shape;178;p5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3600"/>
              <a:buFont typeface="Oswald"/>
              <a:buNone/>
              <a:defRPr sz="3600">
                <a:solidFill>
                  <a:schemeClr val="dk2"/>
                </a:solidFill>
                <a:latin typeface="Oswald"/>
                <a:ea typeface="Oswald"/>
                <a:cs typeface="Oswald"/>
                <a:sym typeface="Oswa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5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411480" lvl="0" marL="457200" algn="l">
              <a:spcBef>
                <a:spcPts val="1000"/>
              </a:spcBef>
              <a:spcAft>
                <a:spcPts val="0"/>
              </a:spcAft>
              <a:buSzPts val="2880"/>
              <a:buChar char="►"/>
              <a:defRPr>
                <a:solidFill>
                  <a:schemeClr val="dk1"/>
                </a:solidFill>
              </a:defRPr>
            </a:lvl1pPr>
            <a:lvl2pPr indent="-391160" lvl="1" marL="914400" algn="l">
              <a:spcBef>
                <a:spcPts val="1000"/>
              </a:spcBef>
              <a:spcAft>
                <a:spcPts val="0"/>
              </a:spcAft>
              <a:buSzPts val="2560"/>
              <a:buChar char="►"/>
              <a:defRPr>
                <a:solidFill>
                  <a:schemeClr val="dk1"/>
                </a:solidFill>
              </a:defRPr>
            </a:lvl2pPr>
            <a:lvl3pPr indent="-370839" lvl="2" marL="1371600" algn="l">
              <a:spcBef>
                <a:spcPts val="1000"/>
              </a:spcBef>
              <a:spcAft>
                <a:spcPts val="0"/>
              </a:spcAft>
              <a:buSzPts val="2240"/>
              <a:buChar char="►"/>
              <a:defRPr>
                <a:solidFill>
                  <a:schemeClr val="dk1"/>
                </a:solidFill>
              </a:defRPr>
            </a:lvl3pPr>
            <a:lvl4pPr indent="-350519" lvl="3" marL="1828800" algn="l">
              <a:spcBef>
                <a:spcPts val="1000"/>
              </a:spcBef>
              <a:spcAft>
                <a:spcPts val="0"/>
              </a:spcAft>
              <a:buSzPts val="1920"/>
              <a:buChar char="►"/>
              <a:defRPr>
                <a:solidFill>
                  <a:schemeClr val="dk1"/>
                </a:solidFill>
              </a:defRPr>
            </a:lvl4pPr>
            <a:lvl5pPr indent="-330200" lvl="4" marL="2286000" algn="l">
              <a:spcBef>
                <a:spcPts val="1000"/>
              </a:spcBef>
              <a:spcAft>
                <a:spcPts val="0"/>
              </a:spcAft>
              <a:buSzPts val="1600"/>
              <a:buChar char="►"/>
              <a:defRPr>
                <a:solidFill>
                  <a:schemeClr val="dk1"/>
                </a:solidFill>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Slide" showMasterSp="0">
  <p:cSld name="Presenter Slide">
    <p:spTree>
      <p:nvGrpSpPr>
        <p:cNvPr id="40" name="Shape 40"/>
        <p:cNvGrpSpPr/>
        <p:nvPr/>
      </p:nvGrpSpPr>
      <p:grpSpPr>
        <a:xfrm>
          <a:off x="0" y="0"/>
          <a:ext cx="0" cy="0"/>
          <a:chOff x="0" y="0"/>
          <a:chExt cx="0" cy="0"/>
        </a:xfrm>
      </p:grpSpPr>
      <p:grpSp>
        <p:nvGrpSpPr>
          <p:cNvPr id="41" name="Google Shape;41;p29"/>
          <p:cNvGrpSpPr/>
          <p:nvPr/>
        </p:nvGrpSpPr>
        <p:grpSpPr>
          <a:xfrm>
            <a:off x="-4" y="-11706"/>
            <a:ext cx="12204093" cy="6887701"/>
            <a:chOff x="-4" y="-11706"/>
            <a:chExt cx="12204093" cy="6887701"/>
          </a:xfrm>
        </p:grpSpPr>
        <p:sp>
          <p:nvSpPr>
            <p:cNvPr id="42" name="Google Shape;42;p29"/>
            <p:cNvSpPr/>
            <p:nvPr/>
          </p:nvSpPr>
          <p:spPr>
            <a:xfrm rot="5400000">
              <a:off x="5435601" y="101602"/>
              <a:ext cx="1320800" cy="12192002"/>
            </a:xfrm>
            <a:prstGeom prst="triangle">
              <a:avLst>
                <a:gd fmla="val 1000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43" name="Google Shape;43;p29"/>
            <p:cNvSpPr/>
            <p:nvPr/>
          </p:nvSpPr>
          <p:spPr>
            <a:xfrm rot="5400000">
              <a:off x="5450950" y="119638"/>
              <a:ext cx="1290095" cy="12185652"/>
            </a:xfrm>
            <a:custGeom>
              <a:rect b="b" l="l" r="r" t="t"/>
              <a:pathLst>
                <a:path extrusionOk="0" h="6866467" w="2858013">
                  <a:moveTo>
                    <a:pt x="0" y="0"/>
                  </a:moveTo>
                  <a:lnTo>
                    <a:pt x="2858013" y="0"/>
                  </a:lnTo>
                  <a:lnTo>
                    <a:pt x="2858013" y="6866467"/>
                  </a:lnTo>
                  <a:lnTo>
                    <a:pt x="2473942" y="6866467"/>
                  </a:lnTo>
                  <a:lnTo>
                    <a:pt x="0" y="0"/>
                  </a:lnTo>
                  <a:close/>
                </a:path>
              </a:pathLst>
            </a:custGeom>
            <a:solidFill>
              <a:schemeClr val="accent4">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44" name="Google Shape;44;p29"/>
            <p:cNvSpPr/>
            <p:nvPr/>
          </p:nvSpPr>
          <p:spPr>
            <a:xfrm rot="5400000">
              <a:off x="5635155" y="305978"/>
              <a:ext cx="918512" cy="12188829"/>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7D572">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45" name="Google Shape;45;p29"/>
            <p:cNvSpPr/>
            <p:nvPr/>
          </p:nvSpPr>
          <p:spPr>
            <a:xfrm rot="5400000">
              <a:off x="5636742" y="323914"/>
              <a:ext cx="918511" cy="1218565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46" name="Google Shape;46;p29"/>
            <p:cNvSpPr/>
            <p:nvPr/>
          </p:nvSpPr>
          <p:spPr>
            <a:xfrm rot="5400000">
              <a:off x="5789610" y="458787"/>
              <a:ext cx="609599" cy="12188825"/>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47" name="Google Shape;47;p29"/>
            <p:cNvSpPr/>
            <p:nvPr/>
          </p:nvSpPr>
          <p:spPr>
            <a:xfrm rot="-5400000">
              <a:off x="8949714" y="-2423485"/>
              <a:ext cx="842596" cy="5666154"/>
            </a:xfrm>
            <a:prstGeom prst="triangle">
              <a:avLst>
                <a:gd fmla="val 10000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grpSp>
      <p:sp>
        <p:nvSpPr>
          <p:cNvPr id="48" name="Google Shape;48;p2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4000"/>
              <a:buFont typeface="Oswal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9"/>
          <p:cNvSpPr txBox="1"/>
          <p:nvPr>
            <p:ph idx="1" type="body"/>
          </p:nvPr>
        </p:nvSpPr>
        <p:spPr>
          <a:xfrm>
            <a:off x="2665194" y="2046240"/>
            <a:ext cx="2532801" cy="2525931"/>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880"/>
              <a:buNone/>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0" name="Google Shape;50;p29"/>
          <p:cNvSpPr txBox="1"/>
          <p:nvPr>
            <p:ph idx="2" type="body"/>
          </p:nvPr>
        </p:nvSpPr>
        <p:spPr>
          <a:xfrm>
            <a:off x="6741201" y="2046240"/>
            <a:ext cx="2532801" cy="2525931"/>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880"/>
              <a:buNone/>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pic>
        <p:nvPicPr>
          <p:cNvPr descr="A black background with blue text&#10;&#10;AI-generated content may be incorrect." id="51" name="Google Shape;51;p29"/>
          <p:cNvPicPr preferRelativeResize="0"/>
          <p:nvPr/>
        </p:nvPicPr>
        <p:blipFill rotWithShape="1">
          <a:blip r:embed="rId2">
            <a:alphaModFix/>
          </a:blip>
          <a:srcRect b="10344" l="0" r="0" t="0"/>
          <a:stretch/>
        </p:blipFill>
        <p:spPr>
          <a:xfrm>
            <a:off x="9956477" y="6041363"/>
            <a:ext cx="2205512" cy="654010"/>
          </a:xfrm>
          <a:prstGeom prst="rect">
            <a:avLst/>
          </a:prstGeom>
          <a:noFill/>
          <a:ln>
            <a:noFill/>
          </a:ln>
        </p:spPr>
      </p:pic>
      <p:sp>
        <p:nvSpPr>
          <p:cNvPr id="52" name="Google Shape;52;p29"/>
          <p:cNvSpPr txBox="1"/>
          <p:nvPr>
            <p:ph idx="3" type="body"/>
          </p:nvPr>
        </p:nvSpPr>
        <p:spPr>
          <a:xfrm>
            <a:off x="10287000" y="6184900"/>
            <a:ext cx="1119188" cy="256721"/>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960"/>
              <a:buNone/>
              <a:defRPr b="1"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960"/>
              <a:buNone/>
              <a:defRPr sz="1200"/>
            </a:lvl4pPr>
            <a:lvl5pPr indent="-228600" lvl="4" marL="2286000" algn="l">
              <a:spcBef>
                <a:spcPts val="1000"/>
              </a:spcBef>
              <a:spcAft>
                <a:spcPts val="0"/>
              </a:spcAft>
              <a:buSzPts val="960"/>
              <a:buNone/>
              <a:defRPr sz="1200"/>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3" name="Google Shape;53;p29"/>
          <p:cNvSpPr txBox="1"/>
          <p:nvPr>
            <p:ph idx="4" type="body"/>
          </p:nvPr>
        </p:nvSpPr>
        <p:spPr>
          <a:xfrm>
            <a:off x="2665193" y="4691063"/>
            <a:ext cx="2532801" cy="914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2240"/>
              <a:buNone/>
              <a:defRPr sz="2800"/>
            </a:lvl1pPr>
            <a:lvl2pPr indent="-228600" lvl="1" marL="914400" algn="l">
              <a:spcBef>
                <a:spcPts val="1000"/>
              </a:spcBef>
              <a:spcAft>
                <a:spcPts val="0"/>
              </a:spcAft>
              <a:buSzPts val="1600"/>
              <a:buNone/>
              <a:defRPr sz="2000"/>
            </a:lvl2pPr>
            <a:lvl3pPr indent="-228600" lvl="2" marL="1371600" algn="l">
              <a:spcBef>
                <a:spcPts val="1000"/>
              </a:spcBef>
              <a:spcAft>
                <a:spcPts val="0"/>
              </a:spcAft>
              <a:buSzPts val="1600"/>
              <a:buNone/>
              <a:defRPr sz="2000"/>
            </a:lvl3pPr>
            <a:lvl4pPr indent="-228600" lvl="3" marL="1828800" algn="l">
              <a:spcBef>
                <a:spcPts val="1000"/>
              </a:spcBef>
              <a:spcAft>
                <a:spcPts val="0"/>
              </a:spcAft>
              <a:buSzPts val="1600"/>
              <a:buNone/>
              <a:defRPr sz="2000"/>
            </a:lvl4pPr>
            <a:lvl5pPr indent="-228600" lvl="4" marL="2286000" algn="l">
              <a:spcBef>
                <a:spcPts val="1000"/>
              </a:spcBef>
              <a:spcAft>
                <a:spcPts val="0"/>
              </a:spcAft>
              <a:buSzPts val="1600"/>
              <a:buNone/>
              <a:defRPr sz="2000"/>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4" name="Google Shape;54;p29"/>
          <p:cNvSpPr txBox="1"/>
          <p:nvPr>
            <p:ph idx="5" type="body"/>
          </p:nvPr>
        </p:nvSpPr>
        <p:spPr>
          <a:xfrm>
            <a:off x="6741200" y="4691063"/>
            <a:ext cx="2532801" cy="914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2240"/>
              <a:buNone/>
              <a:defRPr sz="2800"/>
            </a:lvl1pPr>
            <a:lvl2pPr indent="-228600" lvl="1" marL="914400" algn="l">
              <a:spcBef>
                <a:spcPts val="1000"/>
              </a:spcBef>
              <a:spcAft>
                <a:spcPts val="0"/>
              </a:spcAft>
              <a:buSzPts val="1600"/>
              <a:buNone/>
              <a:defRPr sz="2000"/>
            </a:lvl2pPr>
            <a:lvl3pPr indent="-228600" lvl="2" marL="1371600" algn="l">
              <a:spcBef>
                <a:spcPts val="1000"/>
              </a:spcBef>
              <a:spcAft>
                <a:spcPts val="0"/>
              </a:spcAft>
              <a:buSzPts val="1600"/>
              <a:buNone/>
              <a:defRPr sz="2000"/>
            </a:lvl3pPr>
            <a:lvl4pPr indent="-228600" lvl="3" marL="1828800" algn="l">
              <a:spcBef>
                <a:spcPts val="1000"/>
              </a:spcBef>
              <a:spcAft>
                <a:spcPts val="0"/>
              </a:spcAft>
              <a:buSzPts val="1600"/>
              <a:buNone/>
              <a:defRPr sz="2000"/>
            </a:lvl4pPr>
            <a:lvl5pPr indent="-228600" lvl="4" marL="2286000" algn="l">
              <a:spcBef>
                <a:spcPts val="1000"/>
              </a:spcBef>
              <a:spcAft>
                <a:spcPts val="0"/>
              </a:spcAft>
              <a:buSzPts val="1600"/>
              <a:buNone/>
              <a:defRPr sz="2000"/>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0" name="Shape 180"/>
        <p:cNvGrpSpPr/>
        <p:nvPr/>
      </p:nvGrpSpPr>
      <p:grpSpPr>
        <a:xfrm>
          <a:off x="0" y="0"/>
          <a:ext cx="0" cy="0"/>
          <a:chOff x="0" y="0"/>
          <a:chExt cx="0" cy="0"/>
        </a:xfrm>
      </p:grpSpPr>
      <p:sp>
        <p:nvSpPr>
          <p:cNvPr id="181" name="Google Shape;181;p55"/>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4000"/>
              <a:buFont typeface="Oswald"/>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55"/>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880"/>
              <a:buNone/>
              <a:defRPr sz="3600">
                <a:solidFill>
                  <a:schemeClr val="dk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3" name="Shape 183"/>
        <p:cNvGrpSpPr/>
        <p:nvPr/>
      </p:nvGrpSpPr>
      <p:grpSpPr>
        <a:xfrm>
          <a:off x="0" y="0"/>
          <a:ext cx="0" cy="0"/>
          <a:chOff x="0" y="0"/>
          <a:chExt cx="0" cy="0"/>
        </a:xfrm>
      </p:grpSpPr>
      <p:sp>
        <p:nvSpPr>
          <p:cNvPr id="184" name="Google Shape;184;p56"/>
          <p:cNvSpPr txBox="1"/>
          <p:nvPr>
            <p:ph type="title"/>
          </p:nvPr>
        </p:nvSpPr>
        <p:spPr>
          <a:xfrm>
            <a:off x="1797666" y="468284"/>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56"/>
          <p:cNvSpPr txBox="1"/>
          <p:nvPr>
            <p:ph idx="1" type="body"/>
          </p:nvPr>
        </p:nvSpPr>
        <p:spPr>
          <a:xfrm>
            <a:off x="1797666" y="2019273"/>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86" name="Google Shape;186;p56"/>
          <p:cNvSpPr txBox="1"/>
          <p:nvPr>
            <p:ph idx="2" type="body"/>
          </p:nvPr>
        </p:nvSpPr>
        <p:spPr>
          <a:xfrm>
            <a:off x="6210302" y="2019273"/>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7" name="Shape 187"/>
        <p:cNvGrpSpPr/>
        <p:nvPr/>
      </p:nvGrpSpPr>
      <p:grpSpPr>
        <a:xfrm>
          <a:off x="0" y="0"/>
          <a:ext cx="0" cy="0"/>
          <a:chOff x="0" y="0"/>
          <a:chExt cx="0" cy="0"/>
        </a:xfrm>
      </p:grpSpPr>
      <p:sp>
        <p:nvSpPr>
          <p:cNvPr id="188" name="Google Shape;188;p57"/>
          <p:cNvSpPr txBox="1"/>
          <p:nvPr>
            <p:ph type="title"/>
          </p:nvPr>
        </p:nvSpPr>
        <p:spPr>
          <a:xfrm>
            <a:off x="1911966" y="548252"/>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4000"/>
              <a:buFont typeface="Oswal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57"/>
          <p:cNvSpPr txBox="1"/>
          <p:nvPr>
            <p:ph idx="1" type="body"/>
          </p:nvPr>
        </p:nvSpPr>
        <p:spPr>
          <a:xfrm>
            <a:off x="1910377" y="2099635"/>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560"/>
              <a:buNone/>
              <a:defRPr b="1" sz="32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90" name="Google Shape;190;p57"/>
          <p:cNvSpPr txBox="1"/>
          <p:nvPr>
            <p:ph idx="2" type="body"/>
          </p:nvPr>
        </p:nvSpPr>
        <p:spPr>
          <a:xfrm>
            <a:off x="1910377" y="2675897"/>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91" name="Google Shape;191;p57"/>
          <p:cNvSpPr txBox="1"/>
          <p:nvPr>
            <p:ph idx="3" type="body"/>
          </p:nvPr>
        </p:nvSpPr>
        <p:spPr>
          <a:xfrm>
            <a:off x="6323015" y="2099635"/>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560"/>
              <a:buNone/>
              <a:defRPr b="1" sz="32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92" name="Google Shape;192;p57"/>
          <p:cNvSpPr txBox="1"/>
          <p:nvPr>
            <p:ph idx="4" type="body"/>
          </p:nvPr>
        </p:nvSpPr>
        <p:spPr>
          <a:xfrm>
            <a:off x="6323016" y="2675897"/>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3" name="Shape 193"/>
        <p:cNvGrpSpPr/>
        <p:nvPr/>
      </p:nvGrpSpPr>
      <p:grpSpPr>
        <a:xfrm>
          <a:off x="0" y="0"/>
          <a:ext cx="0" cy="0"/>
          <a:chOff x="0" y="0"/>
          <a:chExt cx="0" cy="0"/>
        </a:xfrm>
      </p:grpSpPr>
      <p:sp>
        <p:nvSpPr>
          <p:cNvPr id="194" name="Google Shape;194;p5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5" name="Shape 195"/>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6" name="Shape 196"/>
        <p:cNvGrpSpPr/>
        <p:nvPr/>
      </p:nvGrpSpPr>
      <p:grpSpPr>
        <a:xfrm>
          <a:off x="0" y="0"/>
          <a:ext cx="0" cy="0"/>
          <a:chOff x="0" y="0"/>
          <a:chExt cx="0" cy="0"/>
        </a:xfrm>
      </p:grpSpPr>
      <p:sp>
        <p:nvSpPr>
          <p:cNvPr id="197" name="Google Shape;197;p60"/>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4000"/>
              <a:buFont typeface="Oswald"/>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60"/>
          <p:cNvSpPr txBox="1"/>
          <p:nvPr>
            <p:ph idx="1" type="body"/>
          </p:nvPr>
        </p:nvSpPr>
        <p:spPr>
          <a:xfrm>
            <a:off x="4760461" y="514924"/>
            <a:ext cx="6473742"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99" name="Google Shape;199;p60"/>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560"/>
              <a:buNone/>
              <a:defRPr sz="32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0" name="Shape 200"/>
        <p:cNvGrpSpPr/>
        <p:nvPr/>
      </p:nvGrpSpPr>
      <p:grpSpPr>
        <a:xfrm>
          <a:off x="0" y="0"/>
          <a:ext cx="0" cy="0"/>
          <a:chOff x="0" y="0"/>
          <a:chExt cx="0" cy="0"/>
        </a:xfrm>
      </p:grpSpPr>
      <p:sp>
        <p:nvSpPr>
          <p:cNvPr id="201" name="Google Shape;201;p61"/>
          <p:cNvSpPr txBox="1"/>
          <p:nvPr>
            <p:ph type="title"/>
          </p:nvPr>
        </p:nvSpPr>
        <p:spPr>
          <a:xfrm>
            <a:off x="1940869" y="4823547"/>
            <a:ext cx="8596667"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4000"/>
              <a:buFont typeface="Oswald"/>
              <a:buNone/>
              <a:defRPr b="0"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61"/>
          <p:cNvSpPr/>
          <p:nvPr>
            <p:ph idx="2" type="pic"/>
          </p:nvPr>
        </p:nvSpPr>
        <p:spPr>
          <a:xfrm>
            <a:off x="1940869" y="632547"/>
            <a:ext cx="8596668" cy="3845718"/>
          </a:xfrm>
          <a:prstGeom prst="rect">
            <a:avLst/>
          </a:prstGeom>
          <a:noFill/>
          <a:ln>
            <a:noFill/>
          </a:ln>
        </p:spPr>
      </p:sp>
      <p:sp>
        <p:nvSpPr>
          <p:cNvPr id="203" name="Google Shape;203;p61"/>
          <p:cNvSpPr txBox="1"/>
          <p:nvPr>
            <p:ph idx="1" type="body"/>
          </p:nvPr>
        </p:nvSpPr>
        <p:spPr>
          <a:xfrm>
            <a:off x="1940869" y="5390285"/>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560"/>
              <a:buNone/>
              <a:defRPr sz="3200">
                <a:solidFill>
                  <a:schemeClr val="dk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7" name="Shape 217"/>
        <p:cNvGrpSpPr/>
        <p:nvPr/>
      </p:nvGrpSpPr>
      <p:grpSpPr>
        <a:xfrm>
          <a:off x="0" y="0"/>
          <a:ext cx="0" cy="0"/>
          <a:chOff x="0" y="0"/>
          <a:chExt cx="0" cy="0"/>
        </a:xfrm>
      </p:grpSpPr>
      <p:sp>
        <p:nvSpPr>
          <p:cNvPr id="218" name="Google Shape;218;p6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3600"/>
              <a:buFont typeface="Oswald"/>
              <a:buNone/>
              <a:defRPr sz="3600">
                <a:solidFill>
                  <a:schemeClr val="dk2"/>
                </a:solidFill>
                <a:latin typeface="Oswald"/>
                <a:ea typeface="Oswald"/>
                <a:cs typeface="Oswald"/>
                <a:sym typeface="Oswa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6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411480" lvl="0" marL="457200" algn="l">
              <a:spcBef>
                <a:spcPts val="1000"/>
              </a:spcBef>
              <a:spcAft>
                <a:spcPts val="0"/>
              </a:spcAft>
              <a:buSzPts val="2880"/>
              <a:buChar char="►"/>
              <a:defRPr>
                <a:solidFill>
                  <a:schemeClr val="dk1"/>
                </a:solidFill>
              </a:defRPr>
            </a:lvl1pPr>
            <a:lvl2pPr indent="-391160" lvl="1" marL="914400" algn="l">
              <a:spcBef>
                <a:spcPts val="1000"/>
              </a:spcBef>
              <a:spcAft>
                <a:spcPts val="0"/>
              </a:spcAft>
              <a:buSzPts val="2560"/>
              <a:buChar char="►"/>
              <a:defRPr>
                <a:solidFill>
                  <a:schemeClr val="dk1"/>
                </a:solidFill>
              </a:defRPr>
            </a:lvl2pPr>
            <a:lvl3pPr indent="-370839" lvl="2" marL="1371600" algn="l">
              <a:spcBef>
                <a:spcPts val="1000"/>
              </a:spcBef>
              <a:spcAft>
                <a:spcPts val="0"/>
              </a:spcAft>
              <a:buSzPts val="2240"/>
              <a:buChar char="►"/>
              <a:defRPr>
                <a:solidFill>
                  <a:schemeClr val="dk1"/>
                </a:solidFill>
              </a:defRPr>
            </a:lvl3pPr>
            <a:lvl4pPr indent="-350519" lvl="3" marL="1828800" algn="l">
              <a:spcBef>
                <a:spcPts val="1000"/>
              </a:spcBef>
              <a:spcAft>
                <a:spcPts val="0"/>
              </a:spcAft>
              <a:buSzPts val="1920"/>
              <a:buChar char="►"/>
              <a:defRPr>
                <a:solidFill>
                  <a:schemeClr val="dk1"/>
                </a:solidFill>
              </a:defRPr>
            </a:lvl4pPr>
            <a:lvl5pPr indent="-330200" lvl="4" marL="2286000" algn="l">
              <a:spcBef>
                <a:spcPts val="1000"/>
              </a:spcBef>
              <a:spcAft>
                <a:spcPts val="0"/>
              </a:spcAft>
              <a:buSzPts val="1600"/>
              <a:buChar char="►"/>
              <a:defRPr>
                <a:solidFill>
                  <a:schemeClr val="dk1"/>
                </a:solidFill>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0" name="Shape 220"/>
        <p:cNvGrpSpPr/>
        <p:nvPr/>
      </p:nvGrpSpPr>
      <p:grpSpPr>
        <a:xfrm>
          <a:off x="0" y="0"/>
          <a:ext cx="0" cy="0"/>
          <a:chOff x="0" y="0"/>
          <a:chExt cx="0" cy="0"/>
        </a:xfrm>
      </p:grpSpPr>
      <p:sp>
        <p:nvSpPr>
          <p:cNvPr id="221" name="Google Shape;221;p64"/>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4000"/>
              <a:buFont typeface="Oswald"/>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64"/>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880"/>
              <a:buNone/>
              <a:defRPr sz="3600">
                <a:solidFill>
                  <a:schemeClr val="dk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3" name="Shape 223"/>
        <p:cNvGrpSpPr/>
        <p:nvPr/>
      </p:nvGrpSpPr>
      <p:grpSpPr>
        <a:xfrm>
          <a:off x="0" y="0"/>
          <a:ext cx="0" cy="0"/>
          <a:chOff x="0" y="0"/>
          <a:chExt cx="0" cy="0"/>
        </a:xfrm>
      </p:grpSpPr>
      <p:sp>
        <p:nvSpPr>
          <p:cNvPr id="224" name="Google Shape;224;p65"/>
          <p:cNvSpPr txBox="1"/>
          <p:nvPr>
            <p:ph type="title"/>
          </p:nvPr>
        </p:nvSpPr>
        <p:spPr>
          <a:xfrm>
            <a:off x="1797666" y="468284"/>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65"/>
          <p:cNvSpPr txBox="1"/>
          <p:nvPr>
            <p:ph idx="1" type="body"/>
          </p:nvPr>
        </p:nvSpPr>
        <p:spPr>
          <a:xfrm>
            <a:off x="1797666" y="2019273"/>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6" name="Google Shape;226;p65"/>
          <p:cNvSpPr txBox="1"/>
          <p:nvPr>
            <p:ph idx="2" type="body"/>
          </p:nvPr>
        </p:nvSpPr>
        <p:spPr>
          <a:xfrm>
            <a:off x="6210302" y="2019273"/>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 name="Shape 55"/>
        <p:cNvGrpSpPr/>
        <p:nvPr/>
      </p:nvGrpSpPr>
      <p:grpSpPr>
        <a:xfrm>
          <a:off x="0" y="0"/>
          <a:ext cx="0" cy="0"/>
          <a:chOff x="0" y="0"/>
          <a:chExt cx="0" cy="0"/>
        </a:xfrm>
      </p:grpSpPr>
      <p:sp>
        <p:nvSpPr>
          <p:cNvPr id="56" name="Google Shape;56;p30"/>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4000"/>
              <a:buFont typeface="Oswald"/>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880"/>
              <a:buNone/>
              <a:defRPr sz="3600">
                <a:solidFill>
                  <a:schemeClr val="dk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7" name="Shape 227"/>
        <p:cNvGrpSpPr/>
        <p:nvPr/>
      </p:nvGrpSpPr>
      <p:grpSpPr>
        <a:xfrm>
          <a:off x="0" y="0"/>
          <a:ext cx="0" cy="0"/>
          <a:chOff x="0" y="0"/>
          <a:chExt cx="0" cy="0"/>
        </a:xfrm>
      </p:grpSpPr>
      <p:sp>
        <p:nvSpPr>
          <p:cNvPr id="228" name="Google Shape;228;p66"/>
          <p:cNvSpPr txBox="1"/>
          <p:nvPr>
            <p:ph type="title"/>
          </p:nvPr>
        </p:nvSpPr>
        <p:spPr>
          <a:xfrm>
            <a:off x="1911966" y="548252"/>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4000"/>
              <a:buFont typeface="Oswal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66"/>
          <p:cNvSpPr txBox="1"/>
          <p:nvPr>
            <p:ph idx="1" type="body"/>
          </p:nvPr>
        </p:nvSpPr>
        <p:spPr>
          <a:xfrm>
            <a:off x="1910377" y="2099635"/>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560"/>
              <a:buNone/>
              <a:defRPr b="1" sz="32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30" name="Google Shape;230;p66"/>
          <p:cNvSpPr txBox="1"/>
          <p:nvPr>
            <p:ph idx="2" type="body"/>
          </p:nvPr>
        </p:nvSpPr>
        <p:spPr>
          <a:xfrm>
            <a:off x="1910377" y="2675897"/>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31" name="Google Shape;231;p66"/>
          <p:cNvSpPr txBox="1"/>
          <p:nvPr>
            <p:ph idx="3" type="body"/>
          </p:nvPr>
        </p:nvSpPr>
        <p:spPr>
          <a:xfrm>
            <a:off x="6323015" y="2099635"/>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560"/>
              <a:buNone/>
              <a:defRPr b="1" sz="32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32" name="Google Shape;232;p66"/>
          <p:cNvSpPr txBox="1"/>
          <p:nvPr>
            <p:ph idx="4" type="body"/>
          </p:nvPr>
        </p:nvSpPr>
        <p:spPr>
          <a:xfrm>
            <a:off x="6323016" y="2675897"/>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3" name="Shape 233"/>
        <p:cNvGrpSpPr/>
        <p:nvPr/>
      </p:nvGrpSpPr>
      <p:grpSpPr>
        <a:xfrm>
          <a:off x="0" y="0"/>
          <a:ext cx="0" cy="0"/>
          <a:chOff x="0" y="0"/>
          <a:chExt cx="0" cy="0"/>
        </a:xfrm>
      </p:grpSpPr>
      <p:sp>
        <p:nvSpPr>
          <p:cNvPr id="234" name="Google Shape;234;p6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5" name="Shape 235"/>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6" name="Shape 236"/>
        <p:cNvGrpSpPr/>
        <p:nvPr/>
      </p:nvGrpSpPr>
      <p:grpSpPr>
        <a:xfrm>
          <a:off x="0" y="0"/>
          <a:ext cx="0" cy="0"/>
          <a:chOff x="0" y="0"/>
          <a:chExt cx="0" cy="0"/>
        </a:xfrm>
      </p:grpSpPr>
      <p:sp>
        <p:nvSpPr>
          <p:cNvPr id="237" name="Google Shape;237;p69"/>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4000"/>
              <a:buFont typeface="Oswald"/>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69"/>
          <p:cNvSpPr txBox="1"/>
          <p:nvPr>
            <p:ph idx="1" type="body"/>
          </p:nvPr>
        </p:nvSpPr>
        <p:spPr>
          <a:xfrm>
            <a:off x="4760461" y="514924"/>
            <a:ext cx="6473742"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39" name="Google Shape;239;p69"/>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560"/>
              <a:buNone/>
              <a:defRPr sz="32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0" name="Shape 240"/>
        <p:cNvGrpSpPr/>
        <p:nvPr/>
      </p:nvGrpSpPr>
      <p:grpSpPr>
        <a:xfrm>
          <a:off x="0" y="0"/>
          <a:ext cx="0" cy="0"/>
          <a:chOff x="0" y="0"/>
          <a:chExt cx="0" cy="0"/>
        </a:xfrm>
      </p:grpSpPr>
      <p:sp>
        <p:nvSpPr>
          <p:cNvPr id="241" name="Google Shape;241;p70"/>
          <p:cNvSpPr txBox="1"/>
          <p:nvPr>
            <p:ph type="title"/>
          </p:nvPr>
        </p:nvSpPr>
        <p:spPr>
          <a:xfrm>
            <a:off x="1940869" y="4823547"/>
            <a:ext cx="8596667"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4000"/>
              <a:buFont typeface="Oswald"/>
              <a:buNone/>
              <a:defRPr b="0"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70"/>
          <p:cNvSpPr/>
          <p:nvPr>
            <p:ph idx="2" type="pic"/>
          </p:nvPr>
        </p:nvSpPr>
        <p:spPr>
          <a:xfrm>
            <a:off x="1940869" y="632547"/>
            <a:ext cx="8596668" cy="3845718"/>
          </a:xfrm>
          <a:prstGeom prst="rect">
            <a:avLst/>
          </a:prstGeom>
          <a:noFill/>
          <a:ln>
            <a:noFill/>
          </a:ln>
        </p:spPr>
      </p:sp>
      <p:sp>
        <p:nvSpPr>
          <p:cNvPr id="243" name="Google Shape;243;p70"/>
          <p:cNvSpPr txBox="1"/>
          <p:nvPr>
            <p:ph idx="1" type="body"/>
          </p:nvPr>
        </p:nvSpPr>
        <p:spPr>
          <a:xfrm>
            <a:off x="1940869" y="5390285"/>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560"/>
              <a:buNone/>
              <a:defRPr sz="3200">
                <a:solidFill>
                  <a:schemeClr val="dk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 name="Shape 58"/>
        <p:cNvGrpSpPr/>
        <p:nvPr/>
      </p:nvGrpSpPr>
      <p:grpSpPr>
        <a:xfrm>
          <a:off x="0" y="0"/>
          <a:ext cx="0" cy="0"/>
          <a:chOff x="0" y="0"/>
          <a:chExt cx="0" cy="0"/>
        </a:xfrm>
      </p:grpSpPr>
      <p:sp>
        <p:nvSpPr>
          <p:cNvPr id="59" name="Google Shape;59;p3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1"/>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1" name="Google Shape;61;p31"/>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3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4000"/>
              <a:buFont typeface="Oswal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560"/>
              <a:buNone/>
              <a:defRPr b="1" sz="32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5" name="Google Shape;65;p32"/>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6" name="Google Shape;66;p32"/>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560"/>
              <a:buNone/>
              <a:defRPr b="1" sz="32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7" name="Google Shape;67;p32"/>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3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1" name="Shape 71"/>
        <p:cNvGrpSpPr/>
        <p:nvPr/>
      </p:nvGrpSpPr>
      <p:grpSpPr>
        <a:xfrm>
          <a:off x="0" y="0"/>
          <a:ext cx="0" cy="0"/>
          <a:chOff x="0" y="0"/>
          <a:chExt cx="0" cy="0"/>
        </a:xfrm>
      </p:grpSpPr>
      <p:sp>
        <p:nvSpPr>
          <p:cNvPr id="72" name="Google Shape;72;p35"/>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4000"/>
              <a:buFont typeface="Oswald"/>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4" name="Google Shape;74;p35"/>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560"/>
              <a:buNone/>
              <a:defRPr sz="32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4.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image" Target="../media/image1.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2.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0" Type="http://schemas.openxmlformats.org/officeDocument/2006/relationships/theme" Target="../theme/theme1.xml"/><Relationship Id="rId1" Type="http://schemas.openxmlformats.org/officeDocument/2006/relationships/image" Target="../media/image1.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image" Target="../media/image1.png"/><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23"/>
          <p:cNvGrpSpPr/>
          <p:nvPr/>
        </p:nvGrpSpPr>
        <p:grpSpPr>
          <a:xfrm>
            <a:off x="0" y="-8467"/>
            <a:ext cx="12192000" cy="6866467"/>
            <a:chOff x="0" y="-8467"/>
            <a:chExt cx="12192000" cy="6866467"/>
          </a:xfrm>
        </p:grpSpPr>
        <p:sp>
          <p:nvSpPr>
            <p:cNvPr id="11" name="Google Shape;11;p23"/>
            <p:cNvSpPr/>
            <p:nvPr/>
          </p:nvSpPr>
          <p:spPr>
            <a:xfrm>
              <a:off x="10136097" y="-8467"/>
              <a:ext cx="2052728"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12" name="Google Shape;12;p23"/>
            <p:cNvSpPr/>
            <p:nvPr/>
          </p:nvSpPr>
          <p:spPr>
            <a:xfrm>
              <a:off x="10371666" y="-8467"/>
              <a:ext cx="1820334"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13" name="Google Shape;13;p23"/>
            <p:cNvSpPr/>
            <p:nvPr/>
          </p:nvSpPr>
          <p:spPr>
            <a:xfrm>
              <a:off x="9274002" y="3048000"/>
              <a:ext cx="2917998" cy="3810000"/>
            </a:xfrm>
            <a:prstGeom prst="triangle">
              <a:avLst>
                <a:gd fmla="val 1000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14" name="Google Shape;14;p23"/>
            <p:cNvSpPr/>
            <p:nvPr/>
          </p:nvSpPr>
          <p:spPr>
            <a:xfrm>
              <a:off x="10232966" y="0"/>
              <a:ext cx="1955859" cy="6858000"/>
            </a:xfrm>
            <a:custGeom>
              <a:rect b="b" l="l" r="r" t="t"/>
              <a:pathLst>
                <a:path extrusionOk="0" h="6866467" w="2858013">
                  <a:moveTo>
                    <a:pt x="0" y="0"/>
                  </a:moveTo>
                  <a:lnTo>
                    <a:pt x="2858013" y="0"/>
                  </a:lnTo>
                  <a:lnTo>
                    <a:pt x="2858013" y="6866467"/>
                  </a:lnTo>
                  <a:lnTo>
                    <a:pt x="2473942" y="6866467"/>
                  </a:lnTo>
                  <a:lnTo>
                    <a:pt x="0" y="0"/>
                  </a:lnTo>
                  <a:close/>
                </a:path>
              </a:pathLst>
            </a:custGeom>
            <a:solidFill>
              <a:schemeClr val="dk2">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15" name="Google Shape;15;p2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7D572">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16" name="Google Shape;16;p23"/>
            <p:cNvSpPr/>
            <p:nvPr/>
          </p:nvSpPr>
          <p:spPr>
            <a:xfrm>
              <a:off x="11219736" y="-8467"/>
              <a:ext cx="969088"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17" name="Google Shape;17;p2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18" name="Google Shape;18;p23"/>
            <p:cNvSpPr/>
            <p:nvPr/>
          </p:nvSpPr>
          <p:spPr>
            <a:xfrm>
              <a:off x="0" y="40132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grpSp>
      <p:sp>
        <p:nvSpPr>
          <p:cNvPr id="19" name="Google Shape;19;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dk2"/>
              </a:buClr>
              <a:buSzPts val="4000"/>
              <a:buFont typeface="Oswald"/>
              <a:buNone/>
              <a:defRPr b="1" i="0" sz="4000" u="none" cap="none" strike="noStrike">
                <a:solidFill>
                  <a:schemeClr val="dk2"/>
                </a:solidFill>
                <a:latin typeface="Oswald"/>
                <a:ea typeface="Oswald"/>
                <a:cs typeface="Oswald"/>
                <a:sym typeface="Oswal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pic>
        <p:nvPicPr>
          <p:cNvPr descr="A black background with blue text&#10;&#10;AI-generated content may be incorrect." id="20" name="Google Shape;20;p23"/>
          <p:cNvPicPr preferRelativeResize="0"/>
          <p:nvPr/>
        </p:nvPicPr>
        <p:blipFill rotWithShape="1">
          <a:blip r:embed="rId1">
            <a:alphaModFix/>
          </a:blip>
          <a:srcRect b="10344" l="0" r="0" t="0"/>
          <a:stretch/>
        </p:blipFill>
        <p:spPr>
          <a:xfrm>
            <a:off x="9956477" y="6041363"/>
            <a:ext cx="2205512" cy="654010"/>
          </a:xfrm>
          <a:prstGeom prst="rect">
            <a:avLst/>
          </a:prstGeom>
          <a:noFill/>
          <a:ln>
            <a:noFill/>
          </a:ln>
        </p:spPr>
      </p:pic>
      <p:sp>
        <p:nvSpPr>
          <p:cNvPr id="21" name="Google Shape;21;p2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411480" lvl="0" marL="457200" marR="0" rtl="0" algn="l">
              <a:spcBef>
                <a:spcPts val="1000"/>
              </a:spcBef>
              <a:spcAft>
                <a:spcPts val="0"/>
              </a:spcAft>
              <a:buClr>
                <a:schemeClr val="accent1"/>
              </a:buClr>
              <a:buSzPts val="2880"/>
              <a:buFont typeface="Noto Sans Symbols"/>
              <a:buChar char="►"/>
              <a:defRPr b="0" i="0" sz="3600" u="none" cap="none" strike="noStrike">
                <a:solidFill>
                  <a:schemeClr val="dk1"/>
                </a:solidFill>
                <a:latin typeface="Open Sans Light"/>
                <a:ea typeface="Open Sans Light"/>
                <a:cs typeface="Open Sans Light"/>
                <a:sym typeface="Open Sans Light"/>
              </a:defRPr>
            </a:lvl1pPr>
            <a:lvl2pPr indent="-391160" lvl="1" marL="914400" marR="0" rtl="0" algn="l">
              <a:spcBef>
                <a:spcPts val="1000"/>
              </a:spcBef>
              <a:spcAft>
                <a:spcPts val="0"/>
              </a:spcAft>
              <a:buClr>
                <a:schemeClr val="accent1"/>
              </a:buClr>
              <a:buSzPts val="2560"/>
              <a:buFont typeface="Noto Sans Symbols"/>
              <a:buChar char="►"/>
              <a:defRPr b="0" i="0" sz="3200" u="none" cap="none" strike="noStrike">
                <a:solidFill>
                  <a:schemeClr val="dk1"/>
                </a:solidFill>
                <a:latin typeface="Open Sans Light"/>
                <a:ea typeface="Open Sans Light"/>
                <a:cs typeface="Open Sans Light"/>
                <a:sym typeface="Open Sans Light"/>
              </a:defRPr>
            </a:lvl2pPr>
            <a:lvl3pPr indent="-370839" lvl="2" marL="1371600" marR="0" rtl="0" algn="l">
              <a:spcBef>
                <a:spcPts val="1000"/>
              </a:spcBef>
              <a:spcAft>
                <a:spcPts val="0"/>
              </a:spcAft>
              <a:buClr>
                <a:schemeClr val="accent1"/>
              </a:buClr>
              <a:buSzPts val="2240"/>
              <a:buFont typeface="Noto Sans Symbols"/>
              <a:buChar char="►"/>
              <a:defRPr b="0" i="0" sz="2800" u="none" cap="none" strike="noStrike">
                <a:solidFill>
                  <a:schemeClr val="dk1"/>
                </a:solidFill>
                <a:latin typeface="Open Sans Light"/>
                <a:ea typeface="Open Sans Light"/>
                <a:cs typeface="Open Sans Light"/>
                <a:sym typeface="Open Sans Light"/>
              </a:defRPr>
            </a:lvl3pPr>
            <a:lvl4pPr indent="-350519" lvl="3" marL="1828800" marR="0" rtl="0" algn="l">
              <a:spcBef>
                <a:spcPts val="1000"/>
              </a:spcBef>
              <a:spcAft>
                <a:spcPts val="0"/>
              </a:spcAft>
              <a:buClr>
                <a:schemeClr val="accent1"/>
              </a:buClr>
              <a:buSzPts val="1920"/>
              <a:buFont typeface="Noto Sans Symbols"/>
              <a:buChar char="►"/>
              <a:defRPr b="0" i="0" sz="2400" u="none" cap="none" strike="noStrike">
                <a:solidFill>
                  <a:schemeClr val="dk1"/>
                </a:solidFill>
                <a:latin typeface="Open Sans Light"/>
                <a:ea typeface="Open Sans Light"/>
                <a:cs typeface="Open Sans Light"/>
                <a:sym typeface="Open Sans Light"/>
              </a:defRPr>
            </a:lvl4pPr>
            <a:lvl5pPr indent="-330200" lvl="4" marL="2286000" marR="0" rtl="0" algn="l">
              <a:spcBef>
                <a:spcPts val="1000"/>
              </a:spcBef>
              <a:spcAft>
                <a:spcPts val="0"/>
              </a:spcAft>
              <a:buClr>
                <a:schemeClr val="accent1"/>
              </a:buClr>
              <a:buSzPts val="1600"/>
              <a:buFont typeface="Noto Sans Symbols"/>
              <a:buChar char="►"/>
              <a:defRPr b="0" i="0" sz="2000" u="none" cap="none" strike="noStrike">
                <a:solidFill>
                  <a:schemeClr val="dk1"/>
                </a:solidFill>
                <a:latin typeface="Open Sans Light"/>
                <a:ea typeface="Open Sans Light"/>
                <a:cs typeface="Open Sans Light"/>
                <a:sym typeface="Open Sans Light"/>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Open Sans Light"/>
                <a:ea typeface="Open Sans Light"/>
                <a:cs typeface="Open Sans Light"/>
                <a:sym typeface="Open Sans Light"/>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Open Sans Light"/>
                <a:ea typeface="Open Sans Light"/>
                <a:cs typeface="Open Sans Light"/>
                <a:sym typeface="Open Sans Light"/>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Open Sans Light"/>
                <a:ea typeface="Open Sans Light"/>
                <a:cs typeface="Open Sans Light"/>
                <a:sym typeface="Open Sans Light"/>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Open Sans Light"/>
                <a:ea typeface="Open Sans Light"/>
                <a:cs typeface="Open Sans Light"/>
                <a:sym typeface="Open Sans Light"/>
              </a:defRPr>
            </a:lvl9pPr>
          </a:lstStyle>
          <a:p/>
        </p:txBody>
      </p:sp>
      <p:sp>
        <p:nvSpPr>
          <p:cNvPr id="22" name="Google Shape;22;p23"/>
          <p:cNvSpPr txBox="1"/>
          <p:nvPr/>
        </p:nvSpPr>
        <p:spPr>
          <a:xfrm>
            <a:off x="10287000" y="6184900"/>
            <a:ext cx="1119188" cy="2567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960"/>
              <a:buFont typeface="Noto Sans Symbols"/>
              <a:buNone/>
            </a:pPr>
            <a:r>
              <a:rPr b="1" lang="en-US" sz="1200" u="none">
                <a:solidFill>
                  <a:schemeClr val="dk1"/>
                </a:solidFill>
                <a:latin typeface="Open Sans Light"/>
                <a:ea typeface="Open Sans Light"/>
                <a:cs typeface="Open Sans Light"/>
                <a:sym typeface="Open Sans Light"/>
              </a:rPr>
              <a:t>Presented by</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grpSp>
        <p:nvGrpSpPr>
          <p:cNvPr id="102" name="Google Shape;102;p25"/>
          <p:cNvGrpSpPr/>
          <p:nvPr/>
        </p:nvGrpSpPr>
        <p:grpSpPr>
          <a:xfrm>
            <a:off x="0" y="-8467"/>
            <a:ext cx="12192000" cy="6866467"/>
            <a:chOff x="0" y="-8467"/>
            <a:chExt cx="12192000" cy="6866467"/>
          </a:xfrm>
        </p:grpSpPr>
        <p:sp>
          <p:nvSpPr>
            <p:cNvPr id="103" name="Google Shape;103;p25"/>
            <p:cNvSpPr/>
            <p:nvPr/>
          </p:nvSpPr>
          <p:spPr>
            <a:xfrm>
              <a:off x="10136097" y="-8467"/>
              <a:ext cx="2052728"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04" name="Google Shape;104;p25"/>
            <p:cNvSpPr/>
            <p:nvPr/>
          </p:nvSpPr>
          <p:spPr>
            <a:xfrm>
              <a:off x="10371666" y="-8467"/>
              <a:ext cx="1820334"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05" name="Google Shape;105;p25"/>
            <p:cNvSpPr/>
            <p:nvPr/>
          </p:nvSpPr>
          <p:spPr>
            <a:xfrm>
              <a:off x="9274002" y="3048000"/>
              <a:ext cx="2917998" cy="3810000"/>
            </a:xfrm>
            <a:prstGeom prst="triangle">
              <a:avLst>
                <a:gd fmla="val 1000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06" name="Google Shape;106;p25"/>
            <p:cNvSpPr/>
            <p:nvPr/>
          </p:nvSpPr>
          <p:spPr>
            <a:xfrm>
              <a:off x="10232966" y="0"/>
              <a:ext cx="1955859" cy="6858000"/>
            </a:xfrm>
            <a:custGeom>
              <a:rect b="b" l="l" r="r" t="t"/>
              <a:pathLst>
                <a:path extrusionOk="0" h="6866467" w="2858013">
                  <a:moveTo>
                    <a:pt x="0" y="0"/>
                  </a:moveTo>
                  <a:lnTo>
                    <a:pt x="2858013" y="0"/>
                  </a:lnTo>
                  <a:lnTo>
                    <a:pt x="2858013" y="6866467"/>
                  </a:lnTo>
                  <a:lnTo>
                    <a:pt x="2473942" y="6866467"/>
                  </a:lnTo>
                  <a:lnTo>
                    <a:pt x="0" y="0"/>
                  </a:lnTo>
                  <a:close/>
                </a:path>
              </a:pathLst>
            </a:custGeom>
            <a:solidFill>
              <a:schemeClr val="dk2">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07" name="Google Shape;107;p2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38A7EE">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08" name="Google Shape;108;p25"/>
            <p:cNvSpPr/>
            <p:nvPr/>
          </p:nvSpPr>
          <p:spPr>
            <a:xfrm>
              <a:off x="11219736" y="0"/>
              <a:ext cx="969088"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09" name="Google Shape;109;p25"/>
            <p:cNvSpPr/>
            <p:nvPr/>
          </p:nvSpPr>
          <p:spPr>
            <a:xfrm>
              <a:off x="10371666" y="3589867"/>
              <a:ext cx="1817159" cy="3268133"/>
            </a:xfrm>
            <a:prstGeom prst="triangle">
              <a:avLst>
                <a:gd fmla="val 100000" name="adj"/>
              </a:avLst>
            </a:prstGeom>
            <a:solidFill>
              <a:srgbClr val="B98EBF">
                <a:alpha val="8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10" name="Google Shape;110;p25"/>
            <p:cNvSpPr/>
            <p:nvPr/>
          </p:nvSpPr>
          <p:spPr>
            <a:xfrm>
              <a:off x="0" y="40132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pic>
        <p:nvPicPr>
          <p:cNvPr descr="A black background with blue text&#10;&#10;AI-generated content may be incorrect." id="111" name="Google Shape;111;p25"/>
          <p:cNvPicPr preferRelativeResize="0"/>
          <p:nvPr/>
        </p:nvPicPr>
        <p:blipFill rotWithShape="1">
          <a:blip r:embed="rId1">
            <a:alphaModFix/>
          </a:blip>
          <a:srcRect b="10344" l="0" r="0" t="0"/>
          <a:stretch/>
        </p:blipFill>
        <p:spPr>
          <a:xfrm>
            <a:off x="9956477" y="6041363"/>
            <a:ext cx="2205512" cy="654010"/>
          </a:xfrm>
          <a:prstGeom prst="rect">
            <a:avLst/>
          </a:prstGeom>
          <a:noFill/>
          <a:ln>
            <a:noFill/>
          </a:ln>
        </p:spPr>
      </p:pic>
      <p:sp>
        <p:nvSpPr>
          <p:cNvPr id="112" name="Google Shape;112;p2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dk2"/>
              </a:buClr>
              <a:buSzPts val="4000"/>
              <a:buFont typeface="Oswald"/>
              <a:buNone/>
              <a:defRPr b="1" i="0" sz="4000" u="none" cap="none" strike="noStrike">
                <a:solidFill>
                  <a:schemeClr val="dk2"/>
                </a:solidFill>
                <a:latin typeface="Oswald"/>
                <a:ea typeface="Oswald"/>
                <a:cs typeface="Oswald"/>
                <a:sym typeface="Oswal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3" name="Google Shape;113;p25"/>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411480" lvl="0" marL="457200" marR="0" rtl="0" algn="l">
              <a:spcBef>
                <a:spcPts val="1000"/>
              </a:spcBef>
              <a:spcAft>
                <a:spcPts val="0"/>
              </a:spcAft>
              <a:buClr>
                <a:schemeClr val="accent1"/>
              </a:buClr>
              <a:buSzPts val="2880"/>
              <a:buFont typeface="Noto Sans Symbols"/>
              <a:buChar char="►"/>
              <a:defRPr b="0" i="0" sz="3600" u="none" cap="none" strike="noStrike">
                <a:solidFill>
                  <a:schemeClr val="dk1"/>
                </a:solidFill>
                <a:latin typeface="Open Sans Light"/>
                <a:ea typeface="Open Sans Light"/>
                <a:cs typeface="Open Sans Light"/>
                <a:sym typeface="Open Sans Light"/>
              </a:defRPr>
            </a:lvl1pPr>
            <a:lvl2pPr indent="-391160" lvl="1" marL="914400" marR="0" rtl="0" algn="l">
              <a:spcBef>
                <a:spcPts val="1000"/>
              </a:spcBef>
              <a:spcAft>
                <a:spcPts val="0"/>
              </a:spcAft>
              <a:buClr>
                <a:schemeClr val="accent1"/>
              </a:buClr>
              <a:buSzPts val="2560"/>
              <a:buFont typeface="Noto Sans Symbols"/>
              <a:buChar char="►"/>
              <a:defRPr b="0" i="0" sz="3200" u="none" cap="none" strike="noStrike">
                <a:solidFill>
                  <a:schemeClr val="dk1"/>
                </a:solidFill>
                <a:latin typeface="Open Sans Light"/>
                <a:ea typeface="Open Sans Light"/>
                <a:cs typeface="Open Sans Light"/>
                <a:sym typeface="Open Sans Light"/>
              </a:defRPr>
            </a:lvl2pPr>
            <a:lvl3pPr indent="-370839" lvl="2" marL="1371600" marR="0" rtl="0" algn="l">
              <a:spcBef>
                <a:spcPts val="1000"/>
              </a:spcBef>
              <a:spcAft>
                <a:spcPts val="0"/>
              </a:spcAft>
              <a:buClr>
                <a:schemeClr val="accent1"/>
              </a:buClr>
              <a:buSzPts val="2240"/>
              <a:buFont typeface="Noto Sans Symbols"/>
              <a:buChar char="►"/>
              <a:defRPr b="0" i="0" sz="2800" u="none" cap="none" strike="noStrike">
                <a:solidFill>
                  <a:schemeClr val="dk1"/>
                </a:solidFill>
                <a:latin typeface="Open Sans Light"/>
                <a:ea typeface="Open Sans Light"/>
                <a:cs typeface="Open Sans Light"/>
                <a:sym typeface="Open Sans Light"/>
              </a:defRPr>
            </a:lvl3pPr>
            <a:lvl4pPr indent="-350519" lvl="3" marL="1828800" marR="0" rtl="0" algn="l">
              <a:spcBef>
                <a:spcPts val="1000"/>
              </a:spcBef>
              <a:spcAft>
                <a:spcPts val="0"/>
              </a:spcAft>
              <a:buClr>
                <a:schemeClr val="accent1"/>
              </a:buClr>
              <a:buSzPts val="1920"/>
              <a:buFont typeface="Noto Sans Symbols"/>
              <a:buChar char="►"/>
              <a:defRPr b="0" i="0" sz="2400" u="none" cap="none" strike="noStrike">
                <a:solidFill>
                  <a:schemeClr val="dk1"/>
                </a:solidFill>
                <a:latin typeface="Open Sans Light"/>
                <a:ea typeface="Open Sans Light"/>
                <a:cs typeface="Open Sans Light"/>
                <a:sym typeface="Open Sans Light"/>
              </a:defRPr>
            </a:lvl4pPr>
            <a:lvl5pPr indent="-330200" lvl="4" marL="2286000" marR="0" rtl="0" algn="l">
              <a:spcBef>
                <a:spcPts val="1000"/>
              </a:spcBef>
              <a:spcAft>
                <a:spcPts val="0"/>
              </a:spcAft>
              <a:buClr>
                <a:schemeClr val="accent1"/>
              </a:buClr>
              <a:buSzPts val="1600"/>
              <a:buFont typeface="Noto Sans Symbols"/>
              <a:buChar char="►"/>
              <a:defRPr b="0" i="0" sz="2000" u="none" cap="none" strike="noStrike">
                <a:solidFill>
                  <a:schemeClr val="dk1"/>
                </a:solidFill>
                <a:latin typeface="Open Sans Light"/>
                <a:ea typeface="Open Sans Light"/>
                <a:cs typeface="Open Sans Light"/>
                <a:sym typeface="Open Sans Light"/>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Trebuchet MS"/>
                <a:ea typeface="Trebuchet MS"/>
                <a:cs typeface="Trebuchet MS"/>
                <a:sym typeface="Trebuchet MS"/>
              </a:defRPr>
            </a:lvl9pPr>
          </a:lstStyle>
          <a:p/>
        </p:txBody>
      </p:sp>
      <p:sp>
        <p:nvSpPr>
          <p:cNvPr id="114" name="Google Shape;114;p25"/>
          <p:cNvSpPr txBox="1"/>
          <p:nvPr/>
        </p:nvSpPr>
        <p:spPr>
          <a:xfrm>
            <a:off x="10287000" y="6184900"/>
            <a:ext cx="1119188" cy="2567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960"/>
              <a:buFont typeface="Noto Sans Symbols"/>
              <a:buNone/>
            </a:pPr>
            <a:r>
              <a:rPr b="1" lang="en-US" sz="1200">
                <a:solidFill>
                  <a:schemeClr val="dk1"/>
                </a:solidFill>
                <a:latin typeface="Open Sans Light"/>
                <a:ea typeface="Open Sans Light"/>
                <a:cs typeface="Open Sans Light"/>
                <a:sym typeface="Open Sans Light"/>
              </a:rPr>
              <a:t>Presented by</a:t>
            </a:r>
            <a:endParaRPr/>
          </a:p>
        </p:txBody>
      </p:sp>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5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411480" lvl="0" marL="457200" marR="0" rtl="0" algn="l">
              <a:spcBef>
                <a:spcPts val="1000"/>
              </a:spcBef>
              <a:spcAft>
                <a:spcPts val="0"/>
              </a:spcAft>
              <a:buClr>
                <a:schemeClr val="accent1"/>
              </a:buClr>
              <a:buSzPts val="2880"/>
              <a:buFont typeface="Noto Sans Symbols"/>
              <a:buChar char="►"/>
              <a:defRPr b="0" i="0" sz="3600" u="none" cap="none" strike="noStrike">
                <a:solidFill>
                  <a:schemeClr val="dk1"/>
                </a:solidFill>
                <a:latin typeface="Open Sans Light"/>
                <a:ea typeface="Open Sans Light"/>
                <a:cs typeface="Open Sans Light"/>
                <a:sym typeface="Open Sans Light"/>
              </a:defRPr>
            </a:lvl1pPr>
            <a:lvl2pPr indent="-391160" lvl="1" marL="914400" marR="0" rtl="0" algn="l">
              <a:spcBef>
                <a:spcPts val="1000"/>
              </a:spcBef>
              <a:spcAft>
                <a:spcPts val="0"/>
              </a:spcAft>
              <a:buClr>
                <a:schemeClr val="accent1"/>
              </a:buClr>
              <a:buSzPts val="2560"/>
              <a:buFont typeface="Noto Sans Symbols"/>
              <a:buChar char="►"/>
              <a:defRPr b="0" i="0" sz="3200" u="none" cap="none" strike="noStrike">
                <a:solidFill>
                  <a:schemeClr val="dk1"/>
                </a:solidFill>
                <a:latin typeface="Open Sans Light"/>
                <a:ea typeface="Open Sans Light"/>
                <a:cs typeface="Open Sans Light"/>
                <a:sym typeface="Open Sans Light"/>
              </a:defRPr>
            </a:lvl2pPr>
            <a:lvl3pPr indent="-370839" lvl="2" marL="1371600" marR="0" rtl="0" algn="l">
              <a:spcBef>
                <a:spcPts val="1000"/>
              </a:spcBef>
              <a:spcAft>
                <a:spcPts val="0"/>
              </a:spcAft>
              <a:buClr>
                <a:schemeClr val="accent1"/>
              </a:buClr>
              <a:buSzPts val="2240"/>
              <a:buFont typeface="Noto Sans Symbols"/>
              <a:buChar char="►"/>
              <a:defRPr b="0" i="0" sz="2800" u="none" cap="none" strike="noStrike">
                <a:solidFill>
                  <a:schemeClr val="dk1"/>
                </a:solidFill>
                <a:latin typeface="Open Sans Light"/>
                <a:ea typeface="Open Sans Light"/>
                <a:cs typeface="Open Sans Light"/>
                <a:sym typeface="Open Sans Light"/>
              </a:defRPr>
            </a:lvl3pPr>
            <a:lvl4pPr indent="-350519" lvl="3" marL="1828800" marR="0" rtl="0" algn="l">
              <a:spcBef>
                <a:spcPts val="1000"/>
              </a:spcBef>
              <a:spcAft>
                <a:spcPts val="0"/>
              </a:spcAft>
              <a:buClr>
                <a:schemeClr val="accent1"/>
              </a:buClr>
              <a:buSzPts val="1920"/>
              <a:buFont typeface="Noto Sans Symbols"/>
              <a:buChar char="►"/>
              <a:defRPr b="0" i="0" sz="2400" u="none" cap="none" strike="noStrike">
                <a:solidFill>
                  <a:schemeClr val="dk1"/>
                </a:solidFill>
                <a:latin typeface="Open Sans Light"/>
                <a:ea typeface="Open Sans Light"/>
                <a:cs typeface="Open Sans Light"/>
                <a:sym typeface="Open Sans Light"/>
              </a:defRPr>
            </a:lvl4pPr>
            <a:lvl5pPr indent="-330200" lvl="4" marL="2286000" marR="0" rtl="0" algn="l">
              <a:spcBef>
                <a:spcPts val="1000"/>
              </a:spcBef>
              <a:spcAft>
                <a:spcPts val="0"/>
              </a:spcAft>
              <a:buClr>
                <a:schemeClr val="accent1"/>
              </a:buClr>
              <a:buSzPts val="1600"/>
              <a:buFont typeface="Noto Sans Symbols"/>
              <a:buChar char="►"/>
              <a:defRPr b="0" i="0" sz="2000" u="none" cap="none" strike="noStrike">
                <a:solidFill>
                  <a:schemeClr val="dk1"/>
                </a:solidFill>
                <a:latin typeface="Open Sans Light"/>
                <a:ea typeface="Open Sans Light"/>
                <a:cs typeface="Open Sans Light"/>
                <a:sym typeface="Open Sans Light"/>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Trebuchet MS"/>
                <a:ea typeface="Trebuchet MS"/>
                <a:cs typeface="Trebuchet MS"/>
                <a:sym typeface="Trebuchet MS"/>
              </a:defRPr>
            </a:lvl9pPr>
          </a:lstStyle>
          <a:p/>
        </p:txBody>
      </p:sp>
      <p:grpSp>
        <p:nvGrpSpPr>
          <p:cNvPr id="166" name="Google Shape;166;p53"/>
          <p:cNvGrpSpPr/>
          <p:nvPr/>
        </p:nvGrpSpPr>
        <p:grpSpPr>
          <a:xfrm>
            <a:off x="-3179" y="-8467"/>
            <a:ext cx="12195180" cy="6875616"/>
            <a:chOff x="-3179" y="-8467"/>
            <a:chExt cx="12195180" cy="6875616"/>
          </a:xfrm>
        </p:grpSpPr>
        <p:sp>
          <p:nvSpPr>
            <p:cNvPr id="167" name="Google Shape;167;p53"/>
            <p:cNvSpPr/>
            <p:nvPr/>
          </p:nvSpPr>
          <p:spPr>
            <a:xfrm rot="5400000">
              <a:off x="5696323" y="341861"/>
              <a:ext cx="796176" cy="1219517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68" name="Google Shape;168;p53"/>
            <p:cNvSpPr/>
            <p:nvPr/>
          </p:nvSpPr>
          <p:spPr>
            <a:xfrm rot="5400000">
              <a:off x="5686091" y="331632"/>
              <a:ext cx="816638" cy="12195178"/>
            </a:xfrm>
            <a:custGeom>
              <a:rect b="b" l="l" r="r" t="t"/>
              <a:pathLst>
                <a:path extrusionOk="0" h="6866467" w="2573311">
                  <a:moveTo>
                    <a:pt x="0" y="0"/>
                  </a:moveTo>
                  <a:lnTo>
                    <a:pt x="2573311" y="0"/>
                  </a:lnTo>
                  <a:lnTo>
                    <a:pt x="2573311" y="6866467"/>
                  </a:lnTo>
                  <a:lnTo>
                    <a:pt x="1202336" y="6866467"/>
                  </a:lnTo>
                  <a:lnTo>
                    <a:pt x="0" y="0"/>
                  </a:lnTo>
                  <a:close/>
                </a:path>
              </a:pathLst>
            </a:custGeom>
            <a:solidFill>
              <a:srgbClr val="B98EBF">
                <a:alpha val="2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69" name="Google Shape;169;p53"/>
            <p:cNvSpPr/>
            <p:nvPr/>
          </p:nvSpPr>
          <p:spPr>
            <a:xfrm rot="5400000">
              <a:off x="3714793" y="2326568"/>
              <a:ext cx="816638" cy="8246226"/>
            </a:xfrm>
            <a:prstGeom prst="triangle">
              <a:avLst>
                <a:gd fmla="val 1000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0" name="Google Shape;170;p53"/>
            <p:cNvSpPr/>
            <p:nvPr/>
          </p:nvSpPr>
          <p:spPr>
            <a:xfrm rot="5400000">
              <a:off x="5640549" y="313755"/>
              <a:ext cx="904548" cy="12192004"/>
            </a:xfrm>
            <a:custGeom>
              <a:rect b="b" l="l" r="r" t="t"/>
              <a:pathLst>
                <a:path extrusionOk="0" h="6866467" w="2858013">
                  <a:moveTo>
                    <a:pt x="0" y="0"/>
                  </a:moveTo>
                  <a:lnTo>
                    <a:pt x="2858013" y="0"/>
                  </a:lnTo>
                  <a:lnTo>
                    <a:pt x="2858013" y="6866467"/>
                  </a:lnTo>
                  <a:lnTo>
                    <a:pt x="2473942" y="6866467"/>
                  </a:lnTo>
                  <a:lnTo>
                    <a:pt x="0" y="0"/>
                  </a:lnTo>
                  <a:close/>
                </a:path>
              </a:pathLst>
            </a:custGeom>
            <a:solidFill>
              <a:schemeClr val="dk2">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1" name="Google Shape;171;p53"/>
            <p:cNvSpPr/>
            <p:nvPr/>
          </p:nvSpPr>
          <p:spPr>
            <a:xfrm flipH="1" rot="-5400000">
              <a:off x="5796314" y="468412"/>
              <a:ext cx="599371" cy="12192003"/>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2" name="Google Shape;172;p53"/>
            <p:cNvSpPr/>
            <p:nvPr/>
          </p:nvSpPr>
          <p:spPr>
            <a:xfrm flipH="1" rot="-5400000">
              <a:off x="9512115" y="4187264"/>
              <a:ext cx="1131364" cy="4228406"/>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3" name="Google Shape;173;p53"/>
            <p:cNvSpPr/>
            <p:nvPr/>
          </p:nvSpPr>
          <p:spPr>
            <a:xfrm rot="5400000">
              <a:off x="1198033" y="-12065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pic>
        <p:nvPicPr>
          <p:cNvPr descr="A black background with blue text&#10;&#10;AI-generated content may be incorrect." id="174" name="Google Shape;174;p53"/>
          <p:cNvPicPr preferRelativeResize="0"/>
          <p:nvPr/>
        </p:nvPicPr>
        <p:blipFill rotWithShape="1">
          <a:blip r:embed="rId1">
            <a:alphaModFix/>
          </a:blip>
          <a:srcRect b="9790" l="0" r="0" t="0"/>
          <a:stretch/>
        </p:blipFill>
        <p:spPr>
          <a:xfrm>
            <a:off x="9909398" y="6104834"/>
            <a:ext cx="2205512" cy="658044"/>
          </a:xfrm>
          <a:prstGeom prst="rect">
            <a:avLst/>
          </a:prstGeom>
          <a:noFill/>
          <a:ln>
            <a:noFill/>
          </a:ln>
        </p:spPr>
      </p:pic>
      <p:sp>
        <p:nvSpPr>
          <p:cNvPr id="175" name="Google Shape;175;p5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dk2"/>
              </a:buClr>
              <a:buSzPts val="4000"/>
              <a:buFont typeface="Oswald"/>
              <a:buNone/>
              <a:defRPr b="1" i="0" sz="4000" u="none" cap="none" strike="noStrike">
                <a:solidFill>
                  <a:schemeClr val="dk2"/>
                </a:solidFill>
                <a:latin typeface="Oswald"/>
                <a:ea typeface="Oswald"/>
                <a:cs typeface="Oswald"/>
                <a:sym typeface="Oswal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6" name="Google Shape;176;p53"/>
          <p:cNvSpPr txBox="1"/>
          <p:nvPr/>
        </p:nvSpPr>
        <p:spPr>
          <a:xfrm>
            <a:off x="10287000" y="6184900"/>
            <a:ext cx="1119188" cy="2567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960"/>
              <a:buFont typeface="Noto Sans Symbols"/>
              <a:buNone/>
            </a:pPr>
            <a:r>
              <a:rPr b="1" lang="en-US" sz="1200">
                <a:solidFill>
                  <a:schemeClr val="dk1"/>
                </a:solidFill>
                <a:latin typeface="Open Sans Light"/>
                <a:ea typeface="Open Sans Light"/>
                <a:cs typeface="Open Sans Light"/>
                <a:sym typeface="Open Sans Light"/>
              </a:rPr>
              <a:t>Presented by</a:t>
            </a:r>
            <a:endParaRPr/>
          </a:p>
        </p:txBody>
      </p:sp>
    </p:spTree>
  </p:cSld>
  <p:clrMap accent1="accent1" accent2="accent2" accent3="accent3" accent4="accent4" accent5="accent5" accent6="accent6" bg1="lt1" bg2="dk2" tx1="dk1" tx2="lt2" folHlink="folHlink" hlink="hlink"/>
  <p:sldLayoutIdLst>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6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411480" lvl="0" marL="457200" marR="0" rtl="0" algn="l">
              <a:spcBef>
                <a:spcPts val="1000"/>
              </a:spcBef>
              <a:spcAft>
                <a:spcPts val="0"/>
              </a:spcAft>
              <a:buClr>
                <a:schemeClr val="accent1"/>
              </a:buClr>
              <a:buSzPts val="2880"/>
              <a:buFont typeface="Noto Sans Symbols"/>
              <a:buChar char="►"/>
              <a:defRPr b="0" i="0" sz="3600" u="none" cap="none" strike="noStrike">
                <a:solidFill>
                  <a:schemeClr val="dk1"/>
                </a:solidFill>
                <a:latin typeface="Open Sans Light"/>
                <a:ea typeface="Open Sans Light"/>
                <a:cs typeface="Open Sans Light"/>
                <a:sym typeface="Open Sans Light"/>
              </a:defRPr>
            </a:lvl1pPr>
            <a:lvl2pPr indent="-391160" lvl="1" marL="914400" marR="0" rtl="0" algn="l">
              <a:spcBef>
                <a:spcPts val="1000"/>
              </a:spcBef>
              <a:spcAft>
                <a:spcPts val="0"/>
              </a:spcAft>
              <a:buClr>
                <a:schemeClr val="accent1"/>
              </a:buClr>
              <a:buSzPts val="2560"/>
              <a:buFont typeface="Noto Sans Symbols"/>
              <a:buChar char="►"/>
              <a:defRPr b="0" i="0" sz="3200" u="none" cap="none" strike="noStrike">
                <a:solidFill>
                  <a:schemeClr val="dk1"/>
                </a:solidFill>
                <a:latin typeface="Open Sans Light"/>
                <a:ea typeface="Open Sans Light"/>
                <a:cs typeface="Open Sans Light"/>
                <a:sym typeface="Open Sans Light"/>
              </a:defRPr>
            </a:lvl2pPr>
            <a:lvl3pPr indent="-370839" lvl="2" marL="1371600" marR="0" rtl="0" algn="l">
              <a:spcBef>
                <a:spcPts val="1000"/>
              </a:spcBef>
              <a:spcAft>
                <a:spcPts val="0"/>
              </a:spcAft>
              <a:buClr>
                <a:schemeClr val="accent1"/>
              </a:buClr>
              <a:buSzPts val="2240"/>
              <a:buFont typeface="Noto Sans Symbols"/>
              <a:buChar char="►"/>
              <a:defRPr b="0" i="0" sz="2800" u="none" cap="none" strike="noStrike">
                <a:solidFill>
                  <a:schemeClr val="dk1"/>
                </a:solidFill>
                <a:latin typeface="Open Sans Light"/>
                <a:ea typeface="Open Sans Light"/>
                <a:cs typeface="Open Sans Light"/>
                <a:sym typeface="Open Sans Light"/>
              </a:defRPr>
            </a:lvl3pPr>
            <a:lvl4pPr indent="-350519" lvl="3" marL="1828800" marR="0" rtl="0" algn="l">
              <a:spcBef>
                <a:spcPts val="1000"/>
              </a:spcBef>
              <a:spcAft>
                <a:spcPts val="0"/>
              </a:spcAft>
              <a:buClr>
                <a:schemeClr val="accent1"/>
              </a:buClr>
              <a:buSzPts val="1920"/>
              <a:buFont typeface="Noto Sans Symbols"/>
              <a:buChar char="►"/>
              <a:defRPr b="0" i="0" sz="2400" u="none" cap="none" strike="noStrike">
                <a:solidFill>
                  <a:schemeClr val="dk1"/>
                </a:solidFill>
                <a:latin typeface="Open Sans Light"/>
                <a:ea typeface="Open Sans Light"/>
                <a:cs typeface="Open Sans Light"/>
                <a:sym typeface="Open Sans Light"/>
              </a:defRPr>
            </a:lvl4pPr>
            <a:lvl5pPr indent="-330200" lvl="4" marL="2286000" marR="0" rtl="0" algn="l">
              <a:spcBef>
                <a:spcPts val="1000"/>
              </a:spcBef>
              <a:spcAft>
                <a:spcPts val="0"/>
              </a:spcAft>
              <a:buClr>
                <a:schemeClr val="accent1"/>
              </a:buClr>
              <a:buSzPts val="1600"/>
              <a:buFont typeface="Noto Sans Symbols"/>
              <a:buChar char="►"/>
              <a:defRPr b="0" i="0" sz="2000" u="none" cap="none" strike="noStrike">
                <a:solidFill>
                  <a:schemeClr val="dk1"/>
                </a:solidFill>
                <a:latin typeface="Open Sans Light"/>
                <a:ea typeface="Open Sans Light"/>
                <a:cs typeface="Open Sans Light"/>
                <a:sym typeface="Open Sans Light"/>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484848"/>
                </a:solidFill>
                <a:latin typeface="Trebuchet MS"/>
                <a:ea typeface="Trebuchet MS"/>
                <a:cs typeface="Trebuchet MS"/>
                <a:sym typeface="Trebuchet MS"/>
              </a:defRPr>
            </a:lvl9pPr>
          </a:lstStyle>
          <a:p/>
        </p:txBody>
      </p:sp>
      <p:grpSp>
        <p:nvGrpSpPr>
          <p:cNvPr id="206" name="Google Shape;206;p62"/>
          <p:cNvGrpSpPr/>
          <p:nvPr/>
        </p:nvGrpSpPr>
        <p:grpSpPr>
          <a:xfrm>
            <a:off x="0" y="0"/>
            <a:ext cx="12192003" cy="6854901"/>
            <a:chOff x="-4084" y="44904"/>
            <a:chExt cx="12192003" cy="6854901"/>
          </a:xfrm>
        </p:grpSpPr>
        <p:sp>
          <p:nvSpPr>
            <p:cNvPr id="207" name="Google Shape;207;p62"/>
            <p:cNvSpPr/>
            <p:nvPr/>
          </p:nvSpPr>
          <p:spPr>
            <a:xfrm rot="5400000">
              <a:off x="5692240" y="345945"/>
              <a:ext cx="796176" cy="12187010"/>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08" name="Google Shape;208;p62"/>
            <p:cNvSpPr/>
            <p:nvPr/>
          </p:nvSpPr>
          <p:spPr>
            <a:xfrm rot="5400000">
              <a:off x="5684049" y="386739"/>
              <a:ext cx="816638" cy="12191095"/>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09" name="Google Shape;209;p62"/>
            <p:cNvSpPr/>
            <p:nvPr/>
          </p:nvSpPr>
          <p:spPr>
            <a:xfrm rot="5400000">
              <a:off x="3714793" y="2367388"/>
              <a:ext cx="816638" cy="8246226"/>
            </a:xfrm>
            <a:prstGeom prst="triangle">
              <a:avLst>
                <a:gd fmla="val 100000" name="adj"/>
              </a:avLst>
            </a:prstGeom>
            <a:solidFill>
              <a:schemeClr val="dk2">
                <a:alpha val="71764"/>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0" name="Google Shape;210;p62"/>
            <p:cNvSpPr/>
            <p:nvPr/>
          </p:nvSpPr>
          <p:spPr>
            <a:xfrm rot="5400000">
              <a:off x="5640094" y="346865"/>
              <a:ext cx="904548" cy="12191095"/>
            </a:xfrm>
            <a:custGeom>
              <a:rect b="b" l="l" r="r" t="t"/>
              <a:pathLst>
                <a:path extrusionOk="0" h="6866467" w="2858013">
                  <a:moveTo>
                    <a:pt x="0" y="0"/>
                  </a:moveTo>
                  <a:lnTo>
                    <a:pt x="2858013" y="0"/>
                  </a:lnTo>
                  <a:lnTo>
                    <a:pt x="2858013" y="6866467"/>
                  </a:lnTo>
                  <a:lnTo>
                    <a:pt x="2473942" y="6866467"/>
                  </a:lnTo>
                  <a:lnTo>
                    <a:pt x="0" y="0"/>
                  </a:lnTo>
                  <a:close/>
                </a:path>
              </a:pathLst>
            </a:custGeom>
            <a:solidFill>
              <a:schemeClr val="dk2">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1" name="Google Shape;211;p62"/>
            <p:cNvSpPr/>
            <p:nvPr/>
          </p:nvSpPr>
          <p:spPr>
            <a:xfrm flipH="1" rot="-5400000">
              <a:off x="5792232" y="501068"/>
              <a:ext cx="599371" cy="12192003"/>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B98EBF">
                <a:alpha val="6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2" name="Google Shape;212;p62"/>
            <p:cNvSpPr/>
            <p:nvPr/>
          </p:nvSpPr>
          <p:spPr>
            <a:xfrm flipH="1" rot="-5400000">
              <a:off x="9510073" y="4221962"/>
              <a:ext cx="1131364" cy="4224322"/>
            </a:xfrm>
            <a:prstGeom prst="triangle">
              <a:avLst>
                <a:gd fmla="val 100000" name="adj"/>
              </a:avLst>
            </a:prstGeom>
            <a:solidFill>
              <a:schemeClr val="accen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3" name="Google Shape;213;p62"/>
            <p:cNvSpPr/>
            <p:nvPr/>
          </p:nvSpPr>
          <p:spPr>
            <a:xfrm rot="5400000">
              <a:off x="1193950" y="-1153129"/>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214" name="Google Shape;214;p6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dk2"/>
              </a:buClr>
              <a:buSzPts val="4000"/>
              <a:buFont typeface="Oswald"/>
              <a:buNone/>
              <a:defRPr b="1" i="0" sz="4000" u="none" cap="none" strike="noStrike">
                <a:solidFill>
                  <a:schemeClr val="dk2"/>
                </a:solidFill>
                <a:latin typeface="Oswald"/>
                <a:ea typeface="Oswald"/>
                <a:cs typeface="Oswald"/>
                <a:sym typeface="Oswal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pic>
        <p:nvPicPr>
          <p:cNvPr descr="A black background with blue text&#10;&#10;AI-generated content may be incorrect." id="215" name="Google Shape;215;p62"/>
          <p:cNvPicPr preferRelativeResize="0"/>
          <p:nvPr/>
        </p:nvPicPr>
        <p:blipFill rotWithShape="1">
          <a:blip r:embed="rId1">
            <a:alphaModFix/>
          </a:blip>
          <a:srcRect b="10633" l="0" r="0" t="0"/>
          <a:stretch/>
        </p:blipFill>
        <p:spPr>
          <a:xfrm>
            <a:off x="9933333" y="6068592"/>
            <a:ext cx="2205512" cy="651907"/>
          </a:xfrm>
          <a:prstGeom prst="rect">
            <a:avLst/>
          </a:prstGeom>
          <a:noFill/>
          <a:ln>
            <a:noFill/>
          </a:ln>
        </p:spPr>
      </p:pic>
      <p:sp>
        <p:nvSpPr>
          <p:cNvPr id="216" name="Google Shape;216;p62"/>
          <p:cNvSpPr txBox="1"/>
          <p:nvPr/>
        </p:nvSpPr>
        <p:spPr>
          <a:xfrm>
            <a:off x="10287000" y="6184900"/>
            <a:ext cx="1119188" cy="2567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960"/>
              <a:buFont typeface="Noto Sans Symbols"/>
              <a:buNone/>
            </a:pPr>
            <a:r>
              <a:rPr b="1" lang="en-US" sz="1200">
                <a:solidFill>
                  <a:schemeClr val="dk1"/>
                </a:solidFill>
                <a:latin typeface="Open Sans Light"/>
                <a:ea typeface="Open Sans Light"/>
                <a:cs typeface="Open Sans Light"/>
                <a:sym typeface="Open Sans Light"/>
              </a:rPr>
              <a:t>Presented by</a:t>
            </a:r>
            <a:endParaRPr/>
          </a:p>
        </p:txBody>
      </p:sp>
    </p:spTree>
  </p:cSld>
  <p:clrMap accent1="accent1" accent2="accent2" accent3="accent3" accent4="accent4" accent5="accent5" accent6="accent6" bg1="lt1" bg2="dk2" tx1="dk1" tx2="lt2" folHlink="folHlink" hlink="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1.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8" name="Shape 248"/>
        <p:cNvGrpSpPr/>
        <p:nvPr/>
      </p:nvGrpSpPr>
      <p:grpSpPr>
        <a:xfrm>
          <a:off x="0" y="0"/>
          <a:ext cx="0" cy="0"/>
          <a:chOff x="0" y="0"/>
          <a:chExt cx="0" cy="0"/>
        </a:xfrm>
      </p:grpSpPr>
      <p:sp>
        <p:nvSpPr>
          <p:cNvPr id="249" name="Google Shape;249;p1"/>
          <p:cNvSpPr txBox="1"/>
          <p:nvPr>
            <p:ph type="ctrTitle"/>
          </p:nvPr>
        </p:nvSpPr>
        <p:spPr>
          <a:xfrm>
            <a:off x="2204851" y="1270838"/>
            <a:ext cx="7766936" cy="164630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2"/>
              </a:buClr>
              <a:buSzPts val="5400"/>
              <a:buFont typeface="Oswald"/>
              <a:buNone/>
            </a:pPr>
            <a:r>
              <a:rPr lang="en-US"/>
              <a:t>Trainer Action Pack</a:t>
            </a:r>
            <a:endParaRPr/>
          </a:p>
        </p:txBody>
      </p:sp>
      <p:sp>
        <p:nvSpPr>
          <p:cNvPr id="250" name="Google Shape;250;p1"/>
          <p:cNvSpPr txBox="1"/>
          <p:nvPr>
            <p:ph idx="1" type="subTitle"/>
          </p:nvPr>
        </p:nvSpPr>
        <p:spPr>
          <a:xfrm>
            <a:off x="2204851" y="3021750"/>
            <a:ext cx="7766936"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2880"/>
              <a:buNone/>
            </a:pPr>
            <a:r>
              <a:rPr lang="en-US"/>
              <a:t>A Guide to the Session</a:t>
            </a:r>
            <a:endParaRPr/>
          </a:p>
        </p:txBody>
      </p:sp>
      <p:sp>
        <p:nvSpPr>
          <p:cNvPr id="251" name="Google Shape;251;p1"/>
          <p:cNvSpPr txBox="1"/>
          <p:nvPr>
            <p:ph idx="2" type="body"/>
          </p:nvPr>
        </p:nvSpPr>
        <p:spPr>
          <a:xfrm>
            <a:off x="10287000" y="6184900"/>
            <a:ext cx="1119188" cy="256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96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0"/>
          <p:cNvSpPr txBox="1"/>
          <p:nvPr>
            <p:ph type="title"/>
          </p:nvPr>
        </p:nvSpPr>
        <p:spPr>
          <a:xfrm>
            <a:off x="6246858" y="116613"/>
            <a:ext cx="3854528" cy="127846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4800"/>
              <a:buFont typeface="Oswald"/>
              <a:buNone/>
            </a:pPr>
            <a:r>
              <a:rPr lang="en-US" sz="4800"/>
              <a:t>Fact or Myth?</a:t>
            </a:r>
            <a:endParaRPr/>
          </a:p>
        </p:txBody>
      </p:sp>
      <p:pic>
        <p:nvPicPr>
          <p:cNvPr descr="Person and child holding hands" id="383" name="Google Shape;383;p10"/>
          <p:cNvPicPr preferRelativeResize="0"/>
          <p:nvPr>
            <p:ph idx="1" type="body"/>
          </p:nvPr>
        </p:nvPicPr>
        <p:blipFill rotWithShape="1">
          <a:blip r:embed="rId3">
            <a:alphaModFix/>
          </a:blip>
          <a:srcRect b="0" l="15999" r="11514" t="0"/>
          <a:stretch/>
        </p:blipFill>
        <p:spPr>
          <a:xfrm flipH="1">
            <a:off x="-800104" y="0"/>
            <a:ext cx="7456760" cy="6858000"/>
          </a:xfrm>
          <a:prstGeom prst="flowChartInputOutput">
            <a:avLst/>
          </a:prstGeom>
          <a:noFill/>
          <a:ln>
            <a:noFill/>
          </a:ln>
        </p:spPr>
      </p:pic>
      <p:sp>
        <p:nvSpPr>
          <p:cNvPr id="384" name="Google Shape;384;p10"/>
          <p:cNvSpPr txBox="1"/>
          <p:nvPr>
            <p:ph idx="2" type="body"/>
          </p:nvPr>
        </p:nvSpPr>
        <p:spPr>
          <a:xfrm>
            <a:off x="6656656" y="3066585"/>
            <a:ext cx="3858944" cy="229493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560"/>
              <a:buNone/>
            </a:pPr>
            <a:r>
              <a:rPr b="1" lang="en-US"/>
              <a:t>OST programs are just babysitting.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1"/>
          <p:cNvSpPr txBox="1"/>
          <p:nvPr>
            <p:ph type="title"/>
          </p:nvPr>
        </p:nvSpPr>
        <p:spPr>
          <a:xfrm>
            <a:off x="6246858" y="116613"/>
            <a:ext cx="3854528" cy="127846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4800"/>
              <a:buFont typeface="Oswald"/>
              <a:buNone/>
            </a:pPr>
            <a:r>
              <a:rPr lang="en-US" sz="4800"/>
              <a:t>Fact or Myth?</a:t>
            </a:r>
            <a:endParaRPr/>
          </a:p>
        </p:txBody>
      </p:sp>
      <p:pic>
        <p:nvPicPr>
          <p:cNvPr descr="Stack of books on a desk" id="391" name="Google Shape;391;p11"/>
          <p:cNvPicPr preferRelativeResize="0"/>
          <p:nvPr>
            <p:ph idx="1" type="body"/>
          </p:nvPr>
        </p:nvPicPr>
        <p:blipFill rotWithShape="1">
          <a:blip r:embed="rId3">
            <a:alphaModFix/>
          </a:blip>
          <a:srcRect b="0" l="14386" r="14386" t="0"/>
          <a:stretch/>
        </p:blipFill>
        <p:spPr>
          <a:xfrm flipH="1">
            <a:off x="-800104" y="0"/>
            <a:ext cx="7456760" cy="6858000"/>
          </a:xfrm>
          <a:prstGeom prst="flowChartInputOutput">
            <a:avLst/>
          </a:prstGeom>
          <a:noFill/>
          <a:ln>
            <a:noFill/>
          </a:ln>
        </p:spPr>
      </p:pic>
      <p:sp>
        <p:nvSpPr>
          <p:cNvPr id="392" name="Google Shape;392;p11"/>
          <p:cNvSpPr txBox="1"/>
          <p:nvPr>
            <p:ph idx="2" type="body"/>
          </p:nvPr>
        </p:nvSpPr>
        <p:spPr>
          <a:xfrm>
            <a:off x="6656656" y="3066585"/>
            <a:ext cx="3858944" cy="229493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560"/>
              <a:buNone/>
            </a:pPr>
            <a:r>
              <a:rPr b="1" lang="en-US"/>
              <a:t>OST programs don’t align with school goals.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2"/>
          <p:cNvSpPr txBox="1"/>
          <p:nvPr>
            <p:ph type="title"/>
          </p:nvPr>
        </p:nvSpPr>
        <p:spPr>
          <a:xfrm>
            <a:off x="6246858" y="116613"/>
            <a:ext cx="3854528" cy="127846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4800"/>
              <a:buFont typeface="Oswald"/>
              <a:buNone/>
            </a:pPr>
            <a:r>
              <a:rPr lang="en-US" sz="4800"/>
              <a:t>Fact or Myth?</a:t>
            </a:r>
            <a:endParaRPr/>
          </a:p>
        </p:txBody>
      </p:sp>
      <p:pic>
        <p:nvPicPr>
          <p:cNvPr descr="Children in classroom" id="399" name="Google Shape;399;p12"/>
          <p:cNvPicPr preferRelativeResize="0"/>
          <p:nvPr>
            <p:ph idx="1" type="body"/>
          </p:nvPr>
        </p:nvPicPr>
        <p:blipFill rotWithShape="1">
          <a:blip r:embed="rId3">
            <a:alphaModFix/>
          </a:blip>
          <a:srcRect b="0" l="13761" r="13761" t="0"/>
          <a:stretch/>
        </p:blipFill>
        <p:spPr>
          <a:xfrm flipH="1">
            <a:off x="-800104" y="0"/>
            <a:ext cx="7456760" cy="6858000"/>
          </a:xfrm>
          <a:prstGeom prst="flowChartInputOutput">
            <a:avLst/>
          </a:prstGeom>
          <a:noFill/>
          <a:ln>
            <a:noFill/>
          </a:ln>
        </p:spPr>
      </p:pic>
      <p:sp>
        <p:nvSpPr>
          <p:cNvPr id="400" name="Google Shape;400;p12"/>
          <p:cNvSpPr txBox="1"/>
          <p:nvPr>
            <p:ph idx="2" type="body"/>
          </p:nvPr>
        </p:nvSpPr>
        <p:spPr>
          <a:xfrm>
            <a:off x="6656656" y="3066585"/>
            <a:ext cx="3858944" cy="229493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560"/>
              <a:buNone/>
            </a:pPr>
            <a:r>
              <a:rPr b="1" lang="en-US"/>
              <a:t>Only struggling students benefit from OST.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3"/>
          <p:cNvSpPr txBox="1"/>
          <p:nvPr>
            <p:ph type="title"/>
          </p:nvPr>
        </p:nvSpPr>
        <p:spPr>
          <a:xfrm>
            <a:off x="6246858" y="116613"/>
            <a:ext cx="3854528" cy="127846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4800"/>
              <a:buFont typeface="Oswald"/>
              <a:buNone/>
            </a:pPr>
            <a:r>
              <a:rPr lang="en-US" sz="4800"/>
              <a:t>Fact or Myth?</a:t>
            </a:r>
            <a:endParaRPr/>
          </a:p>
        </p:txBody>
      </p:sp>
      <p:pic>
        <p:nvPicPr>
          <p:cNvPr descr="Two women talking" id="407" name="Google Shape;407;p13"/>
          <p:cNvPicPr preferRelativeResize="0"/>
          <p:nvPr>
            <p:ph idx="1" type="body"/>
          </p:nvPr>
        </p:nvPicPr>
        <p:blipFill rotWithShape="1">
          <a:blip r:embed="rId3">
            <a:alphaModFix/>
          </a:blip>
          <a:srcRect b="0" l="13711" r="13712" t="0"/>
          <a:stretch/>
        </p:blipFill>
        <p:spPr>
          <a:xfrm flipH="1">
            <a:off x="-800104" y="0"/>
            <a:ext cx="7456760" cy="6858000"/>
          </a:xfrm>
          <a:prstGeom prst="flowChartInputOutput">
            <a:avLst/>
          </a:prstGeom>
          <a:noFill/>
          <a:ln>
            <a:noFill/>
          </a:ln>
        </p:spPr>
      </p:pic>
      <p:sp>
        <p:nvSpPr>
          <p:cNvPr id="408" name="Google Shape;408;p13"/>
          <p:cNvSpPr txBox="1"/>
          <p:nvPr>
            <p:ph idx="2" type="body"/>
          </p:nvPr>
        </p:nvSpPr>
        <p:spPr>
          <a:xfrm>
            <a:off x="6656656" y="3066585"/>
            <a:ext cx="3858944" cy="229493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560"/>
              <a:buNone/>
            </a:pPr>
            <a:r>
              <a:rPr b="1" lang="en-US"/>
              <a:t>OST staff are not qualified educators.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4"/>
          <p:cNvSpPr txBox="1"/>
          <p:nvPr>
            <p:ph type="title"/>
          </p:nvPr>
        </p:nvSpPr>
        <p:spPr>
          <a:xfrm>
            <a:off x="6246858" y="116613"/>
            <a:ext cx="3854528" cy="127846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4800"/>
              <a:buFont typeface="Oswald"/>
              <a:buNone/>
            </a:pPr>
            <a:r>
              <a:rPr lang="en-US" sz="4800"/>
              <a:t>Fact or Myth?</a:t>
            </a:r>
            <a:endParaRPr/>
          </a:p>
        </p:txBody>
      </p:sp>
      <p:pic>
        <p:nvPicPr>
          <p:cNvPr descr="Portrait of two happy adults and one child" id="415" name="Google Shape;415;p14"/>
          <p:cNvPicPr preferRelativeResize="0"/>
          <p:nvPr>
            <p:ph idx="1" type="body"/>
          </p:nvPr>
        </p:nvPicPr>
        <p:blipFill rotWithShape="1">
          <a:blip r:embed="rId3">
            <a:alphaModFix/>
          </a:blip>
          <a:srcRect b="0" l="13708" r="13708" t="0"/>
          <a:stretch/>
        </p:blipFill>
        <p:spPr>
          <a:xfrm flipH="1">
            <a:off x="-800104" y="0"/>
            <a:ext cx="7456760" cy="6858000"/>
          </a:xfrm>
          <a:prstGeom prst="flowChartInputOutput">
            <a:avLst/>
          </a:prstGeom>
          <a:noFill/>
          <a:ln>
            <a:noFill/>
          </a:ln>
        </p:spPr>
      </p:pic>
      <p:sp>
        <p:nvSpPr>
          <p:cNvPr id="416" name="Google Shape;416;p14"/>
          <p:cNvSpPr txBox="1"/>
          <p:nvPr>
            <p:ph idx="2" type="body"/>
          </p:nvPr>
        </p:nvSpPr>
        <p:spPr>
          <a:xfrm>
            <a:off x="6656656" y="3066585"/>
            <a:ext cx="3858944" cy="229493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560"/>
              <a:buNone/>
            </a:pPr>
            <a:r>
              <a:rPr b="1" lang="en-US"/>
              <a:t>Families don’t care about OST programs.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5"/>
          <p:cNvSpPr txBox="1"/>
          <p:nvPr>
            <p:ph type="title"/>
          </p:nvPr>
        </p:nvSpPr>
        <p:spPr>
          <a:xfrm>
            <a:off x="6246858" y="116613"/>
            <a:ext cx="3854528" cy="127846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4800"/>
              <a:buFont typeface="Oswald"/>
              <a:buNone/>
            </a:pPr>
            <a:r>
              <a:rPr lang="en-US" sz="4800"/>
              <a:t>Fact or Myth?</a:t>
            </a:r>
            <a:endParaRPr/>
          </a:p>
        </p:txBody>
      </p:sp>
      <p:pic>
        <p:nvPicPr>
          <p:cNvPr descr="A person reaching for a paper on a table full of paper and sticky notes" id="423" name="Google Shape;423;p15"/>
          <p:cNvPicPr preferRelativeResize="0"/>
          <p:nvPr>
            <p:ph idx="1" type="body"/>
          </p:nvPr>
        </p:nvPicPr>
        <p:blipFill rotWithShape="1">
          <a:blip r:embed="rId3">
            <a:alphaModFix/>
          </a:blip>
          <a:srcRect b="0" l="13742" r="13742" t="0"/>
          <a:stretch/>
        </p:blipFill>
        <p:spPr>
          <a:xfrm flipH="1">
            <a:off x="-800104" y="0"/>
            <a:ext cx="7456760" cy="6858000"/>
          </a:xfrm>
          <a:prstGeom prst="flowChartInputOutput">
            <a:avLst/>
          </a:prstGeom>
          <a:noFill/>
          <a:ln>
            <a:noFill/>
          </a:ln>
        </p:spPr>
      </p:pic>
      <p:sp>
        <p:nvSpPr>
          <p:cNvPr id="424" name="Google Shape;424;p15"/>
          <p:cNvSpPr txBox="1"/>
          <p:nvPr>
            <p:ph idx="2" type="body"/>
          </p:nvPr>
        </p:nvSpPr>
        <p:spPr>
          <a:xfrm>
            <a:off x="6656656" y="3066585"/>
            <a:ext cx="3858944" cy="229493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560"/>
              <a:buNone/>
            </a:pPr>
            <a:r>
              <a:rPr b="1" lang="en-US"/>
              <a:t>OST programs are not evidence-based.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9" name="Shape 429"/>
        <p:cNvGrpSpPr/>
        <p:nvPr/>
      </p:nvGrpSpPr>
      <p:grpSpPr>
        <a:xfrm>
          <a:off x="0" y="0"/>
          <a:ext cx="0" cy="0"/>
          <a:chOff x="0" y="0"/>
          <a:chExt cx="0" cy="0"/>
        </a:xfrm>
      </p:grpSpPr>
      <p:sp>
        <p:nvSpPr>
          <p:cNvPr id="430" name="Google Shape;430;p16"/>
          <p:cNvSpPr txBox="1"/>
          <p:nvPr>
            <p:ph type="title"/>
          </p:nvPr>
        </p:nvSpPr>
        <p:spPr>
          <a:xfrm>
            <a:off x="3679370" y="649093"/>
            <a:ext cx="3737268" cy="90072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4400"/>
              <a:buFont typeface="Oswald"/>
              <a:buNone/>
            </a:pPr>
            <a:r>
              <a:rPr lang="en-US" sz="4400"/>
              <a:t>The Facts</a:t>
            </a:r>
            <a:endParaRPr/>
          </a:p>
        </p:txBody>
      </p:sp>
      <p:pic>
        <p:nvPicPr>
          <p:cNvPr descr="Close-up of a lightbulb with a filament" id="431" name="Google Shape;431;p16"/>
          <p:cNvPicPr preferRelativeResize="0"/>
          <p:nvPr/>
        </p:nvPicPr>
        <p:blipFill rotWithShape="1">
          <a:blip r:embed="rId3">
            <a:alphaModFix/>
          </a:blip>
          <a:srcRect b="0" l="46846" r="19934" t="0"/>
          <a:stretch/>
        </p:blipFill>
        <p:spPr>
          <a:xfrm>
            <a:off x="20" y="-1"/>
            <a:ext cx="3418094" cy="6858001"/>
          </a:xfrm>
          <a:custGeom>
            <a:rect b="b" l="l" r="r" t="t"/>
            <a:pathLst>
              <a:path extrusionOk="0" h="6858000" w="5394960">
                <a:moveTo>
                  <a:pt x="842596" y="0"/>
                </a:moveTo>
                <a:lnTo>
                  <a:pt x="5394960" y="0"/>
                </a:lnTo>
                <a:lnTo>
                  <a:pt x="5394960" y="21851"/>
                </a:lnTo>
                <a:lnTo>
                  <a:pt x="4365943" y="6858000"/>
                </a:lnTo>
                <a:lnTo>
                  <a:pt x="0" y="6858000"/>
                </a:lnTo>
                <a:lnTo>
                  <a:pt x="0" y="5666154"/>
                </a:lnTo>
                <a:close/>
              </a:path>
            </a:pathLst>
          </a:custGeom>
          <a:noFill/>
          <a:ln>
            <a:noFill/>
          </a:ln>
        </p:spPr>
      </p:pic>
      <p:sp>
        <p:nvSpPr>
          <p:cNvPr id="432" name="Google Shape;432;p16"/>
          <p:cNvSpPr/>
          <p:nvPr/>
        </p:nvSpPr>
        <p:spPr>
          <a:xfrm rot="10800000">
            <a:off x="0" y="0"/>
            <a:ext cx="842596" cy="5666154"/>
          </a:xfrm>
          <a:prstGeom prst="triangle">
            <a:avLst>
              <a:gd fmla="val 10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433" name="Google Shape;433;p16"/>
          <p:cNvSpPr txBox="1"/>
          <p:nvPr/>
        </p:nvSpPr>
        <p:spPr>
          <a:xfrm>
            <a:off x="3592286" y="1680446"/>
            <a:ext cx="6760029" cy="5823857"/>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accent1"/>
              </a:buClr>
              <a:buSzPts val="2240"/>
              <a:buFont typeface="Noto Sans Symbols"/>
              <a:buChar char="►"/>
            </a:pPr>
            <a:r>
              <a:rPr lang="en-US" sz="2800">
                <a:solidFill>
                  <a:schemeClr val="dk1"/>
                </a:solidFill>
                <a:latin typeface="Open Sans Light"/>
                <a:ea typeface="Open Sans Light"/>
                <a:cs typeface="Open Sans Light"/>
                <a:sym typeface="Open Sans Light"/>
              </a:rPr>
              <a:t>OST programs are </a:t>
            </a:r>
            <a:r>
              <a:rPr lang="en-US" sz="2800" u="sng">
                <a:solidFill>
                  <a:schemeClr val="dk1"/>
                </a:solidFill>
                <a:latin typeface="Open Sans Light"/>
                <a:ea typeface="Open Sans Light"/>
                <a:cs typeface="Open Sans Light"/>
                <a:sym typeface="Open Sans Light"/>
              </a:rPr>
              <a:t>not</a:t>
            </a:r>
            <a:r>
              <a:rPr lang="en-US" sz="2800">
                <a:solidFill>
                  <a:schemeClr val="dk1"/>
                </a:solidFill>
                <a:latin typeface="Open Sans Light"/>
                <a:ea typeface="Open Sans Light"/>
                <a:cs typeface="Open Sans Light"/>
                <a:sym typeface="Open Sans Light"/>
              </a:rPr>
              <a:t> just babysitting.</a:t>
            </a:r>
            <a:endParaRPr/>
          </a:p>
          <a:p>
            <a:pPr indent="-342900" lvl="0" marL="342900" marR="0" rtl="0" algn="l">
              <a:spcBef>
                <a:spcPts val="1000"/>
              </a:spcBef>
              <a:spcAft>
                <a:spcPts val="0"/>
              </a:spcAft>
              <a:buClr>
                <a:schemeClr val="accent1"/>
              </a:buClr>
              <a:buSzPts val="2240"/>
              <a:buFont typeface="Noto Sans Symbols"/>
              <a:buChar char="►"/>
            </a:pPr>
            <a:r>
              <a:rPr lang="en-US" sz="2800">
                <a:solidFill>
                  <a:schemeClr val="dk1"/>
                </a:solidFill>
                <a:latin typeface="Open Sans Light"/>
                <a:ea typeface="Open Sans Light"/>
                <a:cs typeface="Open Sans Light"/>
                <a:sym typeface="Open Sans Light"/>
              </a:rPr>
              <a:t>OST programs </a:t>
            </a:r>
            <a:r>
              <a:rPr lang="en-US" sz="2800" u="sng">
                <a:solidFill>
                  <a:schemeClr val="dk1"/>
                </a:solidFill>
                <a:latin typeface="Open Sans Light"/>
                <a:ea typeface="Open Sans Light"/>
                <a:cs typeface="Open Sans Light"/>
                <a:sym typeface="Open Sans Light"/>
              </a:rPr>
              <a:t>do</a:t>
            </a:r>
            <a:r>
              <a:rPr lang="en-US" sz="2800">
                <a:solidFill>
                  <a:schemeClr val="dk1"/>
                </a:solidFill>
                <a:latin typeface="Open Sans Light"/>
                <a:ea typeface="Open Sans Light"/>
                <a:cs typeface="Open Sans Light"/>
                <a:sym typeface="Open Sans Light"/>
              </a:rPr>
              <a:t> align with school goals.</a:t>
            </a:r>
            <a:endParaRPr/>
          </a:p>
          <a:p>
            <a:pPr indent="-342900" lvl="0" marL="342900" marR="0" rtl="0" algn="l">
              <a:spcBef>
                <a:spcPts val="1000"/>
              </a:spcBef>
              <a:spcAft>
                <a:spcPts val="0"/>
              </a:spcAft>
              <a:buClr>
                <a:schemeClr val="accent1"/>
              </a:buClr>
              <a:buSzPts val="2240"/>
              <a:buFont typeface="Noto Sans Symbols"/>
              <a:buChar char="►"/>
            </a:pPr>
            <a:r>
              <a:rPr lang="en-US" sz="2800" u="sng">
                <a:solidFill>
                  <a:schemeClr val="dk1"/>
                </a:solidFill>
                <a:latin typeface="Open Sans Light"/>
                <a:ea typeface="Open Sans Light"/>
                <a:cs typeface="Open Sans Light"/>
                <a:sym typeface="Open Sans Light"/>
              </a:rPr>
              <a:t>All</a:t>
            </a:r>
            <a:r>
              <a:rPr lang="en-US" sz="2800">
                <a:solidFill>
                  <a:schemeClr val="dk1"/>
                </a:solidFill>
                <a:latin typeface="Open Sans Light"/>
                <a:ea typeface="Open Sans Light"/>
                <a:cs typeface="Open Sans Light"/>
                <a:sym typeface="Open Sans Light"/>
              </a:rPr>
              <a:t> students can benefit from OST programs. </a:t>
            </a:r>
            <a:endParaRPr/>
          </a:p>
          <a:p>
            <a:pPr indent="-342900" lvl="0" marL="342900" marR="0" rtl="0" algn="l">
              <a:spcBef>
                <a:spcPts val="1000"/>
              </a:spcBef>
              <a:spcAft>
                <a:spcPts val="0"/>
              </a:spcAft>
              <a:buClr>
                <a:schemeClr val="accent1"/>
              </a:buClr>
              <a:buSzPts val="2240"/>
              <a:buFont typeface="Noto Sans Symbols"/>
              <a:buChar char="►"/>
            </a:pPr>
            <a:r>
              <a:rPr lang="en-US" sz="2800">
                <a:solidFill>
                  <a:schemeClr val="dk1"/>
                </a:solidFill>
                <a:latin typeface="Open Sans Light"/>
                <a:ea typeface="Open Sans Light"/>
                <a:cs typeface="Open Sans Light"/>
                <a:sym typeface="Open Sans Light"/>
              </a:rPr>
              <a:t>OST staff </a:t>
            </a:r>
            <a:r>
              <a:rPr lang="en-US" sz="2800" u="sng">
                <a:solidFill>
                  <a:schemeClr val="dk1"/>
                </a:solidFill>
                <a:latin typeface="Open Sans Light"/>
                <a:ea typeface="Open Sans Light"/>
                <a:cs typeface="Open Sans Light"/>
                <a:sym typeface="Open Sans Light"/>
              </a:rPr>
              <a:t>are</a:t>
            </a:r>
            <a:r>
              <a:rPr lang="en-US" sz="2800">
                <a:solidFill>
                  <a:schemeClr val="dk1"/>
                </a:solidFill>
                <a:latin typeface="Open Sans Light"/>
                <a:ea typeface="Open Sans Light"/>
                <a:cs typeface="Open Sans Light"/>
                <a:sym typeface="Open Sans Light"/>
              </a:rPr>
              <a:t> qualified educators. </a:t>
            </a:r>
            <a:endParaRPr/>
          </a:p>
          <a:p>
            <a:pPr indent="-342900" lvl="0" marL="342900" marR="0" rtl="0" algn="l">
              <a:spcBef>
                <a:spcPts val="1000"/>
              </a:spcBef>
              <a:spcAft>
                <a:spcPts val="0"/>
              </a:spcAft>
              <a:buClr>
                <a:schemeClr val="accent1"/>
              </a:buClr>
              <a:buSzPts val="2240"/>
              <a:buFont typeface="Noto Sans Symbols"/>
              <a:buChar char="►"/>
            </a:pPr>
            <a:r>
              <a:rPr lang="en-US" sz="2800">
                <a:solidFill>
                  <a:schemeClr val="dk1"/>
                </a:solidFill>
                <a:latin typeface="Open Sans Light"/>
                <a:ea typeface="Open Sans Light"/>
                <a:cs typeface="Open Sans Light"/>
                <a:sym typeface="Open Sans Light"/>
              </a:rPr>
              <a:t>Families </a:t>
            </a:r>
            <a:r>
              <a:rPr lang="en-US" sz="2800" u="sng">
                <a:solidFill>
                  <a:schemeClr val="dk1"/>
                </a:solidFill>
                <a:latin typeface="Open Sans Light"/>
                <a:ea typeface="Open Sans Light"/>
                <a:cs typeface="Open Sans Light"/>
                <a:sym typeface="Open Sans Light"/>
              </a:rPr>
              <a:t>do</a:t>
            </a:r>
            <a:r>
              <a:rPr lang="en-US" sz="2800">
                <a:solidFill>
                  <a:schemeClr val="dk1"/>
                </a:solidFill>
                <a:latin typeface="Open Sans Light"/>
                <a:ea typeface="Open Sans Light"/>
                <a:cs typeface="Open Sans Light"/>
                <a:sym typeface="Open Sans Light"/>
              </a:rPr>
              <a:t> care about OST programs. </a:t>
            </a:r>
            <a:endParaRPr/>
          </a:p>
          <a:p>
            <a:pPr indent="-342900" lvl="0" marL="342900" marR="0" rtl="0" algn="l">
              <a:spcBef>
                <a:spcPts val="1000"/>
              </a:spcBef>
              <a:spcAft>
                <a:spcPts val="0"/>
              </a:spcAft>
              <a:buClr>
                <a:schemeClr val="accent1"/>
              </a:buClr>
              <a:buSzPts val="2240"/>
              <a:buFont typeface="Noto Sans Symbols"/>
              <a:buChar char="►"/>
            </a:pPr>
            <a:r>
              <a:rPr lang="en-US" sz="2800">
                <a:solidFill>
                  <a:schemeClr val="dk1"/>
                </a:solidFill>
                <a:latin typeface="Open Sans Light"/>
                <a:ea typeface="Open Sans Light"/>
                <a:cs typeface="Open Sans Light"/>
                <a:sym typeface="Open Sans Light"/>
              </a:rPr>
              <a:t>OST programs </a:t>
            </a:r>
            <a:r>
              <a:rPr lang="en-US" sz="2800" u="sng">
                <a:solidFill>
                  <a:schemeClr val="dk1"/>
                </a:solidFill>
                <a:latin typeface="Open Sans Light"/>
                <a:ea typeface="Open Sans Light"/>
                <a:cs typeface="Open Sans Light"/>
                <a:sym typeface="Open Sans Light"/>
              </a:rPr>
              <a:t>are</a:t>
            </a:r>
            <a:r>
              <a:rPr lang="en-US" sz="2800">
                <a:solidFill>
                  <a:schemeClr val="dk1"/>
                </a:solidFill>
                <a:latin typeface="Open Sans Light"/>
                <a:ea typeface="Open Sans Light"/>
                <a:cs typeface="Open Sans Light"/>
                <a:sym typeface="Open Sans Light"/>
              </a:rPr>
              <a:t> evidence-based.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p17" title="The Power of After-School Programs"/>
          <p:cNvPicPr preferRelativeResize="0"/>
          <p:nvPr/>
        </p:nvPicPr>
        <p:blipFill rotWithShape="1">
          <a:blip r:embed="rId3">
            <a:alphaModFix/>
          </a:blip>
          <a:srcRect b="0" l="0" r="0" t="0"/>
          <a:stretch/>
        </p:blipFill>
        <p:spPr>
          <a:xfrm>
            <a:off x="729744" y="860714"/>
            <a:ext cx="8628437" cy="48750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8"/>
          <p:cNvSpPr txBox="1"/>
          <p:nvPr>
            <p:ph type="title"/>
          </p:nvPr>
        </p:nvSpPr>
        <p:spPr>
          <a:xfrm>
            <a:off x="6716486" y="2471057"/>
            <a:ext cx="3873801" cy="152205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4400"/>
              <a:buFont typeface="Oswald"/>
              <a:buNone/>
            </a:pPr>
            <a:r>
              <a:rPr lang="en-US" sz="4400"/>
              <a:t>Advocacy Statement</a:t>
            </a:r>
            <a:endParaRPr/>
          </a:p>
        </p:txBody>
      </p:sp>
      <p:grpSp>
        <p:nvGrpSpPr>
          <p:cNvPr id="446" name="Google Shape;446;p18"/>
          <p:cNvGrpSpPr/>
          <p:nvPr/>
        </p:nvGrpSpPr>
        <p:grpSpPr>
          <a:xfrm>
            <a:off x="413302" y="449035"/>
            <a:ext cx="5795403" cy="5767030"/>
            <a:chOff x="2059015" y="76976"/>
            <a:chExt cx="5795403" cy="5767030"/>
          </a:xfrm>
        </p:grpSpPr>
        <p:sp>
          <p:nvSpPr>
            <p:cNvPr id="447" name="Google Shape;447;p18"/>
            <p:cNvSpPr/>
            <p:nvPr/>
          </p:nvSpPr>
          <p:spPr>
            <a:xfrm>
              <a:off x="2572210" y="384884"/>
              <a:ext cx="4973890" cy="4973890"/>
            </a:xfrm>
            <a:prstGeom prst="pie">
              <a:avLst>
                <a:gd fmla="val 16200000" name="adj1"/>
                <a:gd fmla="val 1800000" name="adj2"/>
              </a:avLst>
            </a:prstGeom>
            <a:gradFill>
              <a:gsLst>
                <a:gs pos="0">
                  <a:srgbClr val="E5D8E7"/>
                </a:gs>
                <a:gs pos="88000">
                  <a:srgbClr val="C19EC7"/>
                </a:gs>
                <a:gs pos="100000">
                  <a:srgbClr val="C19E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8"/>
            <p:cNvSpPr txBox="1"/>
            <p:nvPr/>
          </p:nvSpPr>
          <p:spPr>
            <a:xfrm>
              <a:off x="5193569" y="1438875"/>
              <a:ext cx="1776389" cy="1480324"/>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chemeClr val="dk1"/>
                </a:buClr>
                <a:buSzPts val="3800"/>
                <a:buFont typeface="Open Sans Light"/>
                <a:buNone/>
              </a:pPr>
              <a:r>
                <a:rPr b="1" lang="en-US" sz="3800">
                  <a:solidFill>
                    <a:schemeClr val="dk1"/>
                  </a:solidFill>
                  <a:latin typeface="Open Sans Light"/>
                  <a:ea typeface="Open Sans Light"/>
                  <a:cs typeface="Open Sans Light"/>
                  <a:sym typeface="Open Sans Light"/>
                </a:rPr>
                <a:t>Shared goals</a:t>
              </a:r>
              <a:endParaRPr/>
            </a:p>
          </p:txBody>
        </p:sp>
        <p:sp>
          <p:nvSpPr>
            <p:cNvPr id="449" name="Google Shape;449;p18"/>
            <p:cNvSpPr/>
            <p:nvPr/>
          </p:nvSpPr>
          <p:spPr>
            <a:xfrm>
              <a:off x="2469772" y="562523"/>
              <a:ext cx="4973890" cy="4973890"/>
            </a:xfrm>
            <a:prstGeom prst="pie">
              <a:avLst>
                <a:gd fmla="val 1800000" name="adj1"/>
                <a:gd fmla="val 9000000" name="adj2"/>
              </a:avLst>
            </a:prstGeom>
            <a:gradFill>
              <a:gsLst>
                <a:gs pos="0">
                  <a:srgbClr val="BBC3C3"/>
                </a:gs>
                <a:gs pos="88000">
                  <a:srgbClr val="738888"/>
                </a:gs>
                <a:gs pos="100000">
                  <a:srgbClr val="73888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8"/>
            <p:cNvSpPr txBox="1"/>
            <p:nvPr/>
          </p:nvSpPr>
          <p:spPr>
            <a:xfrm>
              <a:off x="3654031" y="3789630"/>
              <a:ext cx="2664584" cy="1302685"/>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chemeClr val="dk1"/>
                </a:buClr>
                <a:buSzPts val="3800"/>
                <a:buFont typeface="Open Sans Light"/>
                <a:buNone/>
              </a:pPr>
              <a:r>
                <a:rPr b="1" i="0" lang="en-US" sz="3800">
                  <a:solidFill>
                    <a:schemeClr val="dk1"/>
                  </a:solidFill>
                  <a:latin typeface="Open Sans Light"/>
                  <a:ea typeface="Open Sans Light"/>
                  <a:cs typeface="Open Sans Light"/>
                  <a:sym typeface="Open Sans Light"/>
                </a:rPr>
                <a:t>Call</a:t>
              </a:r>
              <a:r>
                <a:rPr b="1" lang="en-US" sz="3800">
                  <a:solidFill>
                    <a:schemeClr val="dk1"/>
                  </a:solidFill>
                  <a:latin typeface="Open Sans Light"/>
                  <a:ea typeface="Open Sans Light"/>
                  <a:cs typeface="Open Sans Light"/>
                  <a:sym typeface="Open Sans Light"/>
                </a:rPr>
                <a:t> to action</a:t>
              </a:r>
              <a:endParaRPr/>
            </a:p>
          </p:txBody>
        </p:sp>
        <p:sp>
          <p:nvSpPr>
            <p:cNvPr id="451" name="Google Shape;451;p18"/>
            <p:cNvSpPr/>
            <p:nvPr/>
          </p:nvSpPr>
          <p:spPr>
            <a:xfrm>
              <a:off x="2367333" y="384884"/>
              <a:ext cx="4973890" cy="4973890"/>
            </a:xfrm>
            <a:prstGeom prst="pie">
              <a:avLst>
                <a:gd fmla="val 9000000" name="adj1"/>
                <a:gd fmla="val 16200000" name="adj2"/>
              </a:avLst>
            </a:prstGeom>
            <a:gradFill>
              <a:gsLst>
                <a:gs pos="0">
                  <a:srgbClr val="B2BDCB"/>
                </a:gs>
                <a:gs pos="88000">
                  <a:srgbClr val="5A799C"/>
                </a:gs>
                <a:gs pos="100000">
                  <a:srgbClr val="5A799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8"/>
            <p:cNvSpPr txBox="1"/>
            <p:nvPr/>
          </p:nvSpPr>
          <p:spPr>
            <a:xfrm>
              <a:off x="2943476" y="1438875"/>
              <a:ext cx="1776389" cy="1480324"/>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chemeClr val="dk1"/>
                </a:buClr>
                <a:buSzPts val="3800"/>
                <a:buFont typeface="Open Sans Light"/>
                <a:buNone/>
              </a:pPr>
              <a:r>
                <a:rPr b="1" lang="en-US" sz="3800">
                  <a:solidFill>
                    <a:schemeClr val="dk1"/>
                  </a:solidFill>
                  <a:latin typeface="Open Sans Light"/>
                  <a:ea typeface="Open Sans Light"/>
                  <a:cs typeface="Open Sans Light"/>
                  <a:sym typeface="Open Sans Light"/>
                </a:rPr>
                <a:t>Mutual benefit</a:t>
              </a:r>
              <a:endParaRPr/>
            </a:p>
          </p:txBody>
        </p:sp>
        <p:sp>
          <p:nvSpPr>
            <p:cNvPr id="453" name="Google Shape;453;p18"/>
            <p:cNvSpPr/>
            <p:nvPr/>
          </p:nvSpPr>
          <p:spPr>
            <a:xfrm>
              <a:off x="2264713" y="76976"/>
              <a:ext cx="5589705" cy="5589705"/>
            </a:xfrm>
            <a:custGeom>
              <a:rect b="b" l="l" r="r" t="t"/>
              <a:pathLst>
                <a:path extrusionOk="0" h="120000" w="12000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gradFill>
              <a:gsLst>
                <a:gs pos="0">
                  <a:srgbClr val="E5D8E7"/>
                </a:gs>
                <a:gs pos="88000">
                  <a:srgbClr val="C19EC7"/>
                </a:gs>
                <a:gs pos="100000">
                  <a:srgbClr val="C19E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8"/>
            <p:cNvSpPr/>
            <p:nvPr/>
          </p:nvSpPr>
          <p:spPr>
            <a:xfrm>
              <a:off x="2161864" y="254301"/>
              <a:ext cx="5589705" cy="5589705"/>
            </a:xfrm>
            <a:custGeom>
              <a:rect b="b" l="l" r="r" t="t"/>
              <a:pathLst>
                <a:path extrusionOk="0" h="120000" w="12000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gradFill>
              <a:gsLst>
                <a:gs pos="0">
                  <a:srgbClr val="BBC3C3"/>
                </a:gs>
                <a:gs pos="88000">
                  <a:srgbClr val="738888"/>
                </a:gs>
                <a:gs pos="100000">
                  <a:srgbClr val="73888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8"/>
            <p:cNvSpPr/>
            <p:nvPr/>
          </p:nvSpPr>
          <p:spPr>
            <a:xfrm>
              <a:off x="2059015" y="76976"/>
              <a:ext cx="5589705" cy="5589705"/>
            </a:xfrm>
            <a:custGeom>
              <a:rect b="b" l="l" r="r" t="t"/>
              <a:pathLst>
                <a:path extrusionOk="0" h="120000" w="120000">
                  <a:moveTo>
                    <a:pt x="11561" y="87966"/>
                  </a:moveTo>
                  <a:cubicBezTo>
                    <a:pt x="2017" y="71436"/>
                    <a:pt x="1562" y="51181"/>
                    <a:pt x="10353" y="34238"/>
                  </a:cubicBezTo>
                  <a:cubicBezTo>
                    <a:pt x="19144" y="17296"/>
                    <a:pt x="35968" y="6007"/>
                    <a:pt x="54979" y="4293"/>
                  </a:cubicBezTo>
                  <a:lnTo>
                    <a:pt x="54979" y="239"/>
                  </a:lnTo>
                  <a:lnTo>
                    <a:pt x="60009" y="7118"/>
                  </a:lnTo>
                  <a:lnTo>
                    <a:pt x="54977" y="14476"/>
                  </a:lnTo>
                  <a:lnTo>
                    <a:pt x="54978" y="10423"/>
                  </a:lnTo>
                  <a:cubicBezTo>
                    <a:pt x="38157" y="12127"/>
                    <a:pt x="23347" y="22244"/>
                    <a:pt x="15643" y="37294"/>
                  </a:cubicBezTo>
                  <a:cubicBezTo>
                    <a:pt x="7939" y="52344"/>
                    <a:pt x="8392" y="70273"/>
                    <a:pt x="16845" y="84915"/>
                  </a:cubicBezTo>
                  <a:close/>
                </a:path>
              </a:pathLst>
            </a:custGeom>
            <a:gradFill>
              <a:gsLst>
                <a:gs pos="0">
                  <a:srgbClr val="B2BDCB"/>
                </a:gs>
                <a:gs pos="88000">
                  <a:srgbClr val="5A799C"/>
                </a:gs>
                <a:gs pos="100000">
                  <a:srgbClr val="5A799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19"/>
          <p:cNvSpPr txBox="1"/>
          <p:nvPr>
            <p:ph type="title"/>
          </p:nvPr>
        </p:nvSpPr>
        <p:spPr>
          <a:xfrm>
            <a:off x="677334" y="239484"/>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4400"/>
              <a:buFont typeface="Oswald"/>
              <a:buNone/>
            </a:pPr>
            <a:r>
              <a:rPr lang="en-US" sz="4400">
                <a:latin typeface="Oswald"/>
                <a:ea typeface="Oswald"/>
                <a:cs typeface="Oswald"/>
                <a:sym typeface="Oswald"/>
              </a:rPr>
              <a:t>Let’s Build It</a:t>
            </a:r>
            <a:endParaRPr/>
          </a:p>
        </p:txBody>
      </p:sp>
      <p:grpSp>
        <p:nvGrpSpPr>
          <p:cNvPr id="462" name="Google Shape;462;p19"/>
          <p:cNvGrpSpPr/>
          <p:nvPr/>
        </p:nvGrpSpPr>
        <p:grpSpPr>
          <a:xfrm>
            <a:off x="1361664" y="1562187"/>
            <a:ext cx="7639741" cy="4899027"/>
            <a:chOff x="1471403" y="88"/>
            <a:chExt cx="7639741" cy="4899027"/>
          </a:xfrm>
        </p:grpSpPr>
        <p:sp>
          <p:nvSpPr>
            <p:cNvPr id="463" name="Google Shape;463;p19"/>
            <p:cNvSpPr/>
            <p:nvPr/>
          </p:nvSpPr>
          <p:spPr>
            <a:xfrm>
              <a:off x="4895496" y="982136"/>
              <a:ext cx="757355" cy="91440"/>
            </a:xfrm>
            <a:custGeom>
              <a:rect b="b" l="l" r="r" t="t"/>
              <a:pathLst>
                <a:path extrusionOk="0" h="120000" w="120000">
                  <a:moveTo>
                    <a:pt x="0" y="60000"/>
                  </a:moveTo>
                  <a:lnTo>
                    <a:pt x="120000" y="60000"/>
                  </a:lnTo>
                </a:path>
              </a:pathLst>
            </a:custGeom>
            <a:noFill/>
            <a:ln cap="rnd" cmpd="sng" w="12700">
              <a:solidFill>
                <a:srgbClr val="F2BB1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txBox="1"/>
            <p:nvPr/>
          </p:nvSpPr>
          <p:spPr>
            <a:xfrm>
              <a:off x="5254475" y="1023917"/>
              <a:ext cx="39397" cy="787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3200"/>
                <a:buFont typeface="Trebuchet MS"/>
                <a:buNone/>
              </a:pPr>
              <a:r>
                <a:t/>
              </a:r>
              <a:endParaRPr b="0" sz="3200">
                <a:solidFill>
                  <a:schemeClr val="dk1"/>
                </a:solidFill>
                <a:latin typeface="Impact"/>
                <a:ea typeface="Impact"/>
                <a:cs typeface="Impact"/>
                <a:sym typeface="Impact"/>
              </a:endParaRPr>
            </a:p>
          </p:txBody>
        </p:sp>
        <p:sp>
          <p:nvSpPr>
            <p:cNvPr id="465" name="Google Shape;465;p19"/>
            <p:cNvSpPr/>
            <p:nvPr/>
          </p:nvSpPr>
          <p:spPr>
            <a:xfrm>
              <a:off x="1471403" y="88"/>
              <a:ext cx="3425893" cy="2055535"/>
            </a:xfrm>
            <a:prstGeom prst="rect">
              <a:avLst/>
            </a:prstGeom>
            <a:gradFill>
              <a:gsLst>
                <a:gs pos="0">
                  <a:srgbClr val="FAE6C4"/>
                </a:gs>
                <a:gs pos="88000">
                  <a:srgbClr val="F3C35B"/>
                </a:gs>
                <a:gs pos="100000">
                  <a:srgbClr val="F3C35B"/>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9"/>
            <p:cNvSpPr txBox="1"/>
            <p:nvPr/>
          </p:nvSpPr>
          <p:spPr>
            <a:xfrm>
              <a:off x="1471403" y="88"/>
              <a:ext cx="3425893" cy="2055535"/>
            </a:xfrm>
            <a:prstGeom prst="rect">
              <a:avLst/>
            </a:prstGeom>
            <a:noFill/>
            <a:ln>
              <a:noFill/>
            </a:ln>
          </p:spPr>
          <p:txBody>
            <a:bodyPr anchorCtr="0" anchor="ctr" bIns="227575" lIns="227575" spcFirstLastPara="1" rIns="227575" wrap="square" tIns="227575">
              <a:noAutofit/>
            </a:bodyPr>
            <a:lstStyle/>
            <a:p>
              <a:pPr indent="0" lvl="0" marL="0" marR="0" rtl="0" algn="ctr">
                <a:lnSpc>
                  <a:spcPct val="90000"/>
                </a:lnSpc>
                <a:spcBef>
                  <a:spcPts val="0"/>
                </a:spcBef>
                <a:spcAft>
                  <a:spcPts val="0"/>
                </a:spcAft>
                <a:buClr>
                  <a:schemeClr val="dk1"/>
                </a:buClr>
                <a:buSzPts val="3200"/>
                <a:buFont typeface="Impact"/>
                <a:buNone/>
              </a:pPr>
              <a:r>
                <a:rPr b="0" lang="en-US" sz="3200">
                  <a:solidFill>
                    <a:schemeClr val="dk1"/>
                  </a:solidFill>
                  <a:latin typeface="Impact"/>
                  <a:ea typeface="Impact"/>
                  <a:cs typeface="Impact"/>
                  <a:sym typeface="Impact"/>
                </a:rPr>
                <a:t>Affirm shared goal</a:t>
              </a:r>
              <a:endParaRPr/>
            </a:p>
          </p:txBody>
        </p:sp>
        <p:sp>
          <p:nvSpPr>
            <p:cNvPr id="467" name="Google Shape;467;p19"/>
            <p:cNvSpPr/>
            <p:nvPr/>
          </p:nvSpPr>
          <p:spPr>
            <a:xfrm>
              <a:off x="3184349" y="2053824"/>
              <a:ext cx="4213848" cy="757355"/>
            </a:xfrm>
            <a:custGeom>
              <a:rect b="b" l="l" r="r" t="t"/>
              <a:pathLst>
                <a:path extrusionOk="0" h="120000" w="120000">
                  <a:moveTo>
                    <a:pt x="120000" y="0"/>
                  </a:moveTo>
                  <a:lnTo>
                    <a:pt x="120000" y="62709"/>
                  </a:lnTo>
                  <a:lnTo>
                    <a:pt x="0" y="62709"/>
                  </a:lnTo>
                  <a:lnTo>
                    <a:pt x="0" y="120000"/>
                  </a:lnTo>
                </a:path>
              </a:pathLst>
            </a:custGeom>
            <a:noFill/>
            <a:ln cap="rnd" cmpd="sng" w="12700">
              <a:solidFill>
                <a:srgbClr val="527171"/>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
            <p:cNvSpPr txBox="1"/>
            <p:nvPr/>
          </p:nvSpPr>
          <p:spPr>
            <a:xfrm>
              <a:off x="5184101" y="2428562"/>
              <a:ext cx="214344" cy="787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3200"/>
                <a:buFont typeface="Trebuchet MS"/>
                <a:buNone/>
              </a:pPr>
              <a:r>
                <a:t/>
              </a:r>
              <a:endParaRPr b="0" sz="3200">
                <a:solidFill>
                  <a:schemeClr val="dk1"/>
                </a:solidFill>
                <a:latin typeface="Impact"/>
                <a:ea typeface="Impact"/>
                <a:cs typeface="Impact"/>
                <a:sym typeface="Impact"/>
              </a:endParaRPr>
            </a:p>
          </p:txBody>
        </p:sp>
        <p:sp>
          <p:nvSpPr>
            <p:cNvPr id="469" name="Google Shape;469;p19"/>
            <p:cNvSpPr/>
            <p:nvPr/>
          </p:nvSpPr>
          <p:spPr>
            <a:xfrm>
              <a:off x="5685251" y="88"/>
              <a:ext cx="3425893" cy="2055535"/>
            </a:xfrm>
            <a:prstGeom prst="rect">
              <a:avLst/>
            </a:prstGeom>
            <a:gradFill>
              <a:gsLst>
                <a:gs pos="0">
                  <a:srgbClr val="BBC3C3"/>
                </a:gs>
                <a:gs pos="88000">
                  <a:srgbClr val="738888"/>
                </a:gs>
                <a:gs pos="100000">
                  <a:srgbClr val="73888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9"/>
            <p:cNvSpPr txBox="1"/>
            <p:nvPr/>
          </p:nvSpPr>
          <p:spPr>
            <a:xfrm>
              <a:off x="5685251" y="88"/>
              <a:ext cx="3425893" cy="2055535"/>
            </a:xfrm>
            <a:prstGeom prst="rect">
              <a:avLst/>
            </a:prstGeom>
            <a:noFill/>
            <a:ln>
              <a:noFill/>
            </a:ln>
          </p:spPr>
          <p:txBody>
            <a:bodyPr anchorCtr="0" anchor="ctr" bIns="227575" lIns="227575" spcFirstLastPara="1" rIns="227575" wrap="square" tIns="227575">
              <a:noAutofit/>
            </a:bodyPr>
            <a:lstStyle/>
            <a:p>
              <a:pPr indent="0" lvl="0" marL="0" marR="0" rtl="0" algn="ctr">
                <a:lnSpc>
                  <a:spcPct val="90000"/>
                </a:lnSpc>
                <a:spcBef>
                  <a:spcPts val="0"/>
                </a:spcBef>
                <a:spcAft>
                  <a:spcPts val="0"/>
                </a:spcAft>
                <a:buClr>
                  <a:schemeClr val="dk1"/>
                </a:buClr>
                <a:buSzPts val="3200"/>
                <a:buFont typeface="Impact"/>
                <a:buNone/>
              </a:pPr>
              <a:r>
                <a:rPr b="0" lang="en-US" sz="3200">
                  <a:solidFill>
                    <a:schemeClr val="dk1"/>
                  </a:solidFill>
                  <a:latin typeface="Impact"/>
                  <a:ea typeface="Impact"/>
                  <a:cs typeface="Impact"/>
                  <a:sym typeface="Impact"/>
                </a:rPr>
                <a:t>Show alignment</a:t>
              </a:r>
              <a:endParaRPr/>
            </a:p>
          </p:txBody>
        </p:sp>
        <p:sp>
          <p:nvSpPr>
            <p:cNvPr id="471" name="Google Shape;471;p19"/>
            <p:cNvSpPr/>
            <p:nvPr/>
          </p:nvSpPr>
          <p:spPr>
            <a:xfrm>
              <a:off x="4895496" y="3825628"/>
              <a:ext cx="757355" cy="91440"/>
            </a:xfrm>
            <a:custGeom>
              <a:rect b="b" l="l" r="r" t="t"/>
              <a:pathLst>
                <a:path extrusionOk="0" h="120000" w="120000">
                  <a:moveTo>
                    <a:pt x="0" y="60000"/>
                  </a:moveTo>
                  <a:lnTo>
                    <a:pt x="120000" y="60000"/>
                  </a:lnTo>
                </a:path>
              </a:pathLst>
            </a:custGeom>
            <a:noFill/>
            <a:ln cap="rnd" cmpd="sng" w="12700">
              <a:solidFill>
                <a:srgbClr val="0A5B8C"/>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9"/>
            <p:cNvSpPr txBox="1"/>
            <p:nvPr/>
          </p:nvSpPr>
          <p:spPr>
            <a:xfrm>
              <a:off x="5254475" y="3867408"/>
              <a:ext cx="39397" cy="787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3200"/>
                <a:buFont typeface="Trebuchet MS"/>
                <a:buNone/>
              </a:pPr>
              <a:r>
                <a:t/>
              </a:r>
              <a:endParaRPr b="0" sz="3200">
                <a:solidFill>
                  <a:schemeClr val="dk1"/>
                </a:solidFill>
                <a:latin typeface="Impact"/>
                <a:ea typeface="Impact"/>
                <a:cs typeface="Impact"/>
                <a:sym typeface="Impact"/>
              </a:endParaRPr>
            </a:p>
          </p:txBody>
        </p:sp>
        <p:sp>
          <p:nvSpPr>
            <p:cNvPr id="473" name="Google Shape;473;p19"/>
            <p:cNvSpPr/>
            <p:nvPr/>
          </p:nvSpPr>
          <p:spPr>
            <a:xfrm>
              <a:off x="1471403" y="2843580"/>
              <a:ext cx="3425893" cy="2055535"/>
            </a:xfrm>
            <a:prstGeom prst="rect">
              <a:avLst/>
            </a:prstGeom>
            <a:gradFill>
              <a:gsLst>
                <a:gs pos="0">
                  <a:srgbClr val="D9B6DE"/>
                </a:gs>
                <a:gs pos="50000">
                  <a:srgbClr val="E6D1E9"/>
                </a:gs>
                <a:gs pos="100000">
                  <a:srgbClr val="F2E7F4"/>
                </a:gs>
              </a:gsLst>
              <a:lin ang="162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9"/>
            <p:cNvSpPr txBox="1"/>
            <p:nvPr/>
          </p:nvSpPr>
          <p:spPr>
            <a:xfrm>
              <a:off x="1471403" y="2843580"/>
              <a:ext cx="3425893" cy="2055535"/>
            </a:xfrm>
            <a:prstGeom prst="rect">
              <a:avLst/>
            </a:prstGeom>
            <a:noFill/>
            <a:ln>
              <a:noFill/>
            </a:ln>
          </p:spPr>
          <p:txBody>
            <a:bodyPr anchorCtr="0" anchor="ctr" bIns="227575" lIns="227575" spcFirstLastPara="1" rIns="227575" wrap="square" tIns="227575">
              <a:noAutofit/>
            </a:bodyPr>
            <a:lstStyle/>
            <a:p>
              <a:pPr indent="0" lvl="0" marL="0" marR="0" rtl="0" algn="ctr">
                <a:lnSpc>
                  <a:spcPct val="90000"/>
                </a:lnSpc>
                <a:spcBef>
                  <a:spcPts val="0"/>
                </a:spcBef>
                <a:spcAft>
                  <a:spcPts val="0"/>
                </a:spcAft>
                <a:buClr>
                  <a:schemeClr val="dk1"/>
                </a:buClr>
                <a:buSzPts val="3200"/>
                <a:buFont typeface="Impact"/>
                <a:buNone/>
              </a:pPr>
              <a:r>
                <a:rPr b="0" lang="en-US" sz="3200">
                  <a:solidFill>
                    <a:schemeClr val="dk1"/>
                  </a:solidFill>
                  <a:latin typeface="Impact"/>
                  <a:ea typeface="Impact"/>
                  <a:cs typeface="Impact"/>
                  <a:sym typeface="Impact"/>
                </a:rPr>
                <a:t>Offer partnership action</a:t>
              </a:r>
              <a:endParaRPr/>
            </a:p>
          </p:txBody>
        </p:sp>
        <p:sp>
          <p:nvSpPr>
            <p:cNvPr id="475" name="Google Shape;475;p19"/>
            <p:cNvSpPr/>
            <p:nvPr/>
          </p:nvSpPr>
          <p:spPr>
            <a:xfrm>
              <a:off x="5685251" y="2843580"/>
              <a:ext cx="3425893" cy="2055535"/>
            </a:xfrm>
            <a:prstGeom prst="rect">
              <a:avLst/>
            </a:prstGeom>
            <a:gradFill>
              <a:gsLst>
                <a:gs pos="0">
                  <a:srgbClr val="C6DFF7"/>
                </a:gs>
                <a:gs pos="88000">
                  <a:srgbClr val="67B4EF"/>
                </a:gs>
                <a:gs pos="100000">
                  <a:srgbClr val="67B4E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9"/>
            <p:cNvSpPr txBox="1"/>
            <p:nvPr/>
          </p:nvSpPr>
          <p:spPr>
            <a:xfrm>
              <a:off x="5685251" y="2843580"/>
              <a:ext cx="3425893" cy="2055535"/>
            </a:xfrm>
            <a:prstGeom prst="rect">
              <a:avLst/>
            </a:prstGeom>
            <a:noFill/>
            <a:ln>
              <a:noFill/>
            </a:ln>
          </p:spPr>
          <p:txBody>
            <a:bodyPr anchorCtr="0" anchor="ctr" bIns="227575" lIns="227575" spcFirstLastPara="1" rIns="227575" wrap="square" tIns="227575">
              <a:noAutofit/>
            </a:bodyPr>
            <a:lstStyle/>
            <a:p>
              <a:pPr indent="0" lvl="0" marL="0" marR="0" rtl="0" algn="ctr">
                <a:lnSpc>
                  <a:spcPct val="90000"/>
                </a:lnSpc>
                <a:spcBef>
                  <a:spcPts val="0"/>
                </a:spcBef>
                <a:spcAft>
                  <a:spcPts val="0"/>
                </a:spcAft>
                <a:buClr>
                  <a:schemeClr val="dk1"/>
                </a:buClr>
                <a:buSzPts val="3200"/>
                <a:buFont typeface="Impact"/>
                <a:buNone/>
              </a:pPr>
              <a:r>
                <a:rPr b="0" lang="en-US" sz="3200">
                  <a:solidFill>
                    <a:schemeClr val="dk1"/>
                  </a:solidFill>
                  <a:latin typeface="Impact"/>
                  <a:ea typeface="Impact"/>
                  <a:cs typeface="Impact"/>
                  <a:sym typeface="Impact"/>
                </a:rPr>
                <a:t>Advocacy statement</a:t>
              </a:r>
              <a:endParaRPr/>
            </a:p>
          </p:txBody>
        </p:sp>
      </p:grpSp>
      <p:grpSp>
        <p:nvGrpSpPr>
          <p:cNvPr id="477" name="Google Shape;477;p19"/>
          <p:cNvGrpSpPr/>
          <p:nvPr/>
        </p:nvGrpSpPr>
        <p:grpSpPr>
          <a:xfrm>
            <a:off x="378945" y="1141850"/>
            <a:ext cx="10103336" cy="5596404"/>
            <a:chOff x="581891" y="1270000"/>
            <a:chExt cx="9416129" cy="5596404"/>
          </a:xfrm>
        </p:grpSpPr>
        <p:sp>
          <p:nvSpPr>
            <p:cNvPr id="478" name="Google Shape;478;p19"/>
            <p:cNvSpPr/>
            <p:nvPr/>
          </p:nvSpPr>
          <p:spPr>
            <a:xfrm>
              <a:off x="581891" y="1270000"/>
              <a:ext cx="8692111" cy="5596404"/>
            </a:xfrm>
            <a:prstGeom prst="rect">
              <a:avLst/>
            </a:prstGeom>
            <a:solidFill>
              <a:schemeClr val="lt1"/>
            </a:solid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nvGrpSpPr>
            <p:cNvPr id="479" name="Google Shape;479;p19"/>
            <p:cNvGrpSpPr/>
            <p:nvPr/>
          </p:nvGrpSpPr>
          <p:grpSpPr>
            <a:xfrm>
              <a:off x="940037" y="1271537"/>
              <a:ext cx="9057983" cy="5593329"/>
              <a:chOff x="1516644" y="1537"/>
              <a:chExt cx="9057983" cy="5593329"/>
            </a:xfrm>
          </p:grpSpPr>
          <p:sp>
            <p:nvSpPr>
              <p:cNvPr id="480" name="Google Shape;480;p19"/>
              <p:cNvSpPr/>
              <p:nvPr/>
            </p:nvSpPr>
            <p:spPr>
              <a:xfrm rot="5400000">
                <a:off x="6347447" y="-3420203"/>
                <a:ext cx="715946" cy="7738414"/>
              </a:xfrm>
              <a:prstGeom prst="round2SameRect">
                <a:avLst>
                  <a:gd fmla="val 16667" name="adj1"/>
                  <a:gd fmla="val 0" name="adj2"/>
                </a:avLst>
              </a:prstGeom>
              <a:solidFill>
                <a:srgbClr val="CAD0DA">
                  <a:alpha val="89803"/>
                </a:srgbClr>
              </a:solidFill>
              <a:ln cap="rnd" cmpd="sng" w="12700">
                <a:solidFill>
                  <a:srgbClr val="CAD0DA">
                    <a:alpha val="89803"/>
                  </a:srgbClr>
                </a:solidFill>
                <a:prstDash val="solid"/>
                <a:round/>
                <a:headEnd len="sm" w="sm" type="none"/>
                <a:tailEnd len="sm" w="sm" type="none"/>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9"/>
              <p:cNvSpPr txBox="1"/>
              <p:nvPr/>
            </p:nvSpPr>
            <p:spPr>
              <a:xfrm>
                <a:off x="2836213" y="125981"/>
                <a:ext cx="7703464" cy="646046"/>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Trebuchet MS"/>
                  <a:buNone/>
                </a:pPr>
                <a:r>
                  <a:rPr b="0" i="0" lang="en-US" sz="2800" u="none" cap="none" strike="noStrike">
                    <a:solidFill>
                      <a:schemeClr val="dk1"/>
                    </a:solidFill>
                    <a:latin typeface="Trebuchet MS"/>
                    <a:ea typeface="Trebuchet MS"/>
                    <a:cs typeface="Trebuchet MS"/>
                    <a:sym typeface="Trebuchet MS"/>
                  </a:rPr>
                  <a:t>OST programs are just babysitting. </a:t>
                </a:r>
                <a:endParaRPr b="0" i="0" sz="2800" u="none" cap="none" strike="noStrike">
                  <a:solidFill>
                    <a:schemeClr val="dk1"/>
                  </a:solidFill>
                  <a:latin typeface="Trebuchet MS"/>
                  <a:ea typeface="Trebuchet MS"/>
                  <a:cs typeface="Trebuchet MS"/>
                  <a:sym typeface="Trebuchet MS"/>
                </a:endParaRPr>
              </a:p>
            </p:txBody>
          </p:sp>
          <p:sp>
            <p:nvSpPr>
              <p:cNvPr id="482" name="Google Shape;482;p19"/>
              <p:cNvSpPr/>
              <p:nvPr/>
            </p:nvSpPr>
            <p:spPr>
              <a:xfrm>
                <a:off x="1516644" y="1537"/>
                <a:ext cx="1319568" cy="894932"/>
              </a:xfrm>
              <a:prstGeom prst="roundRect">
                <a:avLst>
                  <a:gd fmla="val 16667" name="adj"/>
                </a:avLst>
              </a:prstGeom>
              <a:gradFill>
                <a:gsLst>
                  <a:gs pos="0">
                    <a:srgbClr val="3B6893"/>
                  </a:gs>
                  <a:gs pos="78000">
                    <a:srgbClr val="08527F"/>
                  </a:gs>
                  <a:gs pos="100000">
                    <a:srgbClr val="08527F"/>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9"/>
              <p:cNvSpPr txBox="1"/>
              <p:nvPr/>
            </p:nvSpPr>
            <p:spPr>
              <a:xfrm>
                <a:off x="1560331" y="45224"/>
                <a:ext cx="1232194" cy="807558"/>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Trebuchet MS"/>
                  <a:buNone/>
                </a:pPr>
                <a:r>
                  <a:rPr b="0" i="0" lang="en-US" sz="3200">
                    <a:solidFill>
                      <a:schemeClr val="lt1"/>
                    </a:solidFill>
                    <a:latin typeface="Trebuchet MS"/>
                    <a:ea typeface="Trebuchet MS"/>
                    <a:cs typeface="Trebuchet MS"/>
                    <a:sym typeface="Trebuchet MS"/>
                  </a:rPr>
                  <a:t>A</a:t>
                </a:r>
                <a:endParaRPr sz="3200">
                  <a:solidFill>
                    <a:schemeClr val="lt1"/>
                  </a:solidFill>
                  <a:latin typeface="Trebuchet MS"/>
                  <a:ea typeface="Trebuchet MS"/>
                  <a:cs typeface="Trebuchet MS"/>
                  <a:sym typeface="Trebuchet MS"/>
                </a:endParaRPr>
              </a:p>
            </p:txBody>
          </p:sp>
          <p:sp>
            <p:nvSpPr>
              <p:cNvPr id="484" name="Google Shape;484;p19"/>
              <p:cNvSpPr/>
              <p:nvPr/>
            </p:nvSpPr>
            <p:spPr>
              <a:xfrm rot="5400000">
                <a:off x="6347447" y="-2480524"/>
                <a:ext cx="715946" cy="7738414"/>
              </a:xfrm>
              <a:prstGeom prst="round2SameRect">
                <a:avLst>
                  <a:gd fmla="val 16667" name="adj1"/>
                  <a:gd fmla="val 0" name="adj2"/>
                </a:avLst>
              </a:prstGeom>
              <a:solidFill>
                <a:srgbClr val="CAD0DA">
                  <a:alpha val="89803"/>
                </a:srgbClr>
              </a:solidFill>
              <a:ln cap="rnd" cmpd="sng" w="12700">
                <a:solidFill>
                  <a:srgbClr val="CAD0DA">
                    <a:alpha val="89803"/>
                  </a:srgbClr>
                </a:solidFill>
                <a:prstDash val="solid"/>
                <a:round/>
                <a:headEnd len="sm" w="sm" type="none"/>
                <a:tailEnd len="sm" w="sm" type="none"/>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9"/>
              <p:cNvSpPr txBox="1"/>
              <p:nvPr/>
            </p:nvSpPr>
            <p:spPr>
              <a:xfrm>
                <a:off x="2836213" y="1065660"/>
                <a:ext cx="7703464" cy="646046"/>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Trebuchet MS"/>
                  <a:buNone/>
                </a:pPr>
                <a:r>
                  <a:rPr b="0" i="0" lang="en-US" sz="2800" u="none" cap="none" strike="noStrike">
                    <a:solidFill>
                      <a:schemeClr val="dk1"/>
                    </a:solidFill>
                    <a:latin typeface="Trebuchet MS"/>
                    <a:ea typeface="Trebuchet MS"/>
                    <a:cs typeface="Trebuchet MS"/>
                    <a:sym typeface="Trebuchet MS"/>
                  </a:rPr>
                  <a:t>OST programs don’t align with school goals. </a:t>
                </a:r>
                <a:endParaRPr b="0" i="0" sz="2800" u="none" cap="none" strike="noStrike">
                  <a:solidFill>
                    <a:schemeClr val="dk1"/>
                  </a:solidFill>
                  <a:latin typeface="Trebuchet MS"/>
                  <a:ea typeface="Trebuchet MS"/>
                  <a:cs typeface="Trebuchet MS"/>
                  <a:sym typeface="Trebuchet MS"/>
                </a:endParaRPr>
              </a:p>
            </p:txBody>
          </p:sp>
          <p:sp>
            <p:nvSpPr>
              <p:cNvPr id="486" name="Google Shape;486;p19"/>
              <p:cNvSpPr/>
              <p:nvPr/>
            </p:nvSpPr>
            <p:spPr>
              <a:xfrm>
                <a:off x="1516644" y="941216"/>
                <a:ext cx="1319568" cy="894932"/>
              </a:xfrm>
              <a:prstGeom prst="roundRect">
                <a:avLst>
                  <a:gd fmla="val 16667" name="adj"/>
                </a:avLst>
              </a:prstGeom>
              <a:gradFill>
                <a:gsLst>
                  <a:gs pos="0">
                    <a:srgbClr val="3B6893"/>
                  </a:gs>
                  <a:gs pos="78000">
                    <a:srgbClr val="08527F"/>
                  </a:gs>
                  <a:gs pos="100000">
                    <a:srgbClr val="08527F"/>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9"/>
              <p:cNvSpPr txBox="1"/>
              <p:nvPr/>
            </p:nvSpPr>
            <p:spPr>
              <a:xfrm>
                <a:off x="1560331" y="984903"/>
                <a:ext cx="1232194" cy="807558"/>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Trebuchet MS"/>
                  <a:buNone/>
                </a:pPr>
                <a:r>
                  <a:rPr b="0" i="0" lang="en-US" sz="3200">
                    <a:solidFill>
                      <a:schemeClr val="lt1"/>
                    </a:solidFill>
                    <a:latin typeface="Trebuchet MS"/>
                    <a:ea typeface="Trebuchet MS"/>
                    <a:cs typeface="Trebuchet MS"/>
                    <a:sym typeface="Trebuchet MS"/>
                  </a:rPr>
                  <a:t>B</a:t>
                </a:r>
                <a:endParaRPr sz="3200">
                  <a:solidFill>
                    <a:schemeClr val="lt1"/>
                  </a:solidFill>
                  <a:latin typeface="Trebuchet MS"/>
                  <a:ea typeface="Trebuchet MS"/>
                  <a:cs typeface="Trebuchet MS"/>
                  <a:sym typeface="Trebuchet MS"/>
                </a:endParaRPr>
              </a:p>
            </p:txBody>
          </p:sp>
          <p:sp>
            <p:nvSpPr>
              <p:cNvPr id="488" name="Google Shape;488;p19"/>
              <p:cNvSpPr/>
              <p:nvPr/>
            </p:nvSpPr>
            <p:spPr>
              <a:xfrm rot="5400000">
                <a:off x="6347447" y="-1540845"/>
                <a:ext cx="715946" cy="7738414"/>
              </a:xfrm>
              <a:prstGeom prst="round2SameRect">
                <a:avLst>
                  <a:gd fmla="val 16667" name="adj1"/>
                  <a:gd fmla="val 0" name="adj2"/>
                </a:avLst>
              </a:prstGeom>
              <a:solidFill>
                <a:srgbClr val="CAD0DA">
                  <a:alpha val="89803"/>
                </a:srgbClr>
              </a:solidFill>
              <a:ln cap="rnd" cmpd="sng" w="12700">
                <a:solidFill>
                  <a:srgbClr val="CAD0DA">
                    <a:alpha val="89803"/>
                  </a:srgbClr>
                </a:solidFill>
                <a:prstDash val="solid"/>
                <a:round/>
                <a:headEnd len="sm" w="sm" type="none"/>
                <a:tailEnd len="sm" w="sm" type="none"/>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9"/>
              <p:cNvSpPr txBox="1"/>
              <p:nvPr/>
            </p:nvSpPr>
            <p:spPr>
              <a:xfrm>
                <a:off x="2836213" y="2005339"/>
                <a:ext cx="7703464" cy="646046"/>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Trebuchet MS"/>
                  <a:buNone/>
                </a:pPr>
                <a:r>
                  <a:rPr b="0" i="0" lang="en-US" sz="2800" u="none" cap="none" strike="noStrike">
                    <a:solidFill>
                      <a:schemeClr val="dk1"/>
                    </a:solidFill>
                    <a:latin typeface="Trebuchet MS"/>
                    <a:ea typeface="Trebuchet MS"/>
                    <a:cs typeface="Trebuchet MS"/>
                    <a:sym typeface="Trebuchet MS"/>
                  </a:rPr>
                  <a:t>Only struggling students benefit from OST. </a:t>
                </a:r>
                <a:endParaRPr b="0" i="0" sz="2800" u="none" cap="none" strike="noStrike">
                  <a:solidFill>
                    <a:schemeClr val="dk1"/>
                  </a:solidFill>
                  <a:latin typeface="Trebuchet MS"/>
                  <a:ea typeface="Trebuchet MS"/>
                  <a:cs typeface="Trebuchet MS"/>
                  <a:sym typeface="Trebuchet MS"/>
                </a:endParaRPr>
              </a:p>
            </p:txBody>
          </p:sp>
          <p:sp>
            <p:nvSpPr>
              <p:cNvPr id="490" name="Google Shape;490;p19"/>
              <p:cNvSpPr/>
              <p:nvPr/>
            </p:nvSpPr>
            <p:spPr>
              <a:xfrm>
                <a:off x="1516644" y="1880895"/>
                <a:ext cx="1319568" cy="894932"/>
              </a:xfrm>
              <a:prstGeom prst="roundRect">
                <a:avLst>
                  <a:gd fmla="val 16667" name="adj"/>
                </a:avLst>
              </a:prstGeom>
              <a:gradFill>
                <a:gsLst>
                  <a:gs pos="0">
                    <a:srgbClr val="3B6893"/>
                  </a:gs>
                  <a:gs pos="78000">
                    <a:srgbClr val="08527F"/>
                  </a:gs>
                  <a:gs pos="100000">
                    <a:srgbClr val="08527F"/>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9"/>
              <p:cNvSpPr txBox="1"/>
              <p:nvPr/>
            </p:nvSpPr>
            <p:spPr>
              <a:xfrm>
                <a:off x="1560331" y="1924582"/>
                <a:ext cx="1232194" cy="807558"/>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Trebuchet MS"/>
                  <a:buNone/>
                </a:pPr>
                <a:r>
                  <a:rPr b="0" i="0" lang="en-US" sz="3200">
                    <a:solidFill>
                      <a:schemeClr val="lt1"/>
                    </a:solidFill>
                    <a:latin typeface="Trebuchet MS"/>
                    <a:ea typeface="Trebuchet MS"/>
                    <a:cs typeface="Trebuchet MS"/>
                    <a:sym typeface="Trebuchet MS"/>
                  </a:rPr>
                  <a:t>C</a:t>
                </a:r>
                <a:endParaRPr sz="3200">
                  <a:solidFill>
                    <a:schemeClr val="lt1"/>
                  </a:solidFill>
                  <a:latin typeface="Trebuchet MS"/>
                  <a:ea typeface="Trebuchet MS"/>
                  <a:cs typeface="Trebuchet MS"/>
                  <a:sym typeface="Trebuchet MS"/>
                </a:endParaRPr>
              </a:p>
            </p:txBody>
          </p:sp>
          <p:sp>
            <p:nvSpPr>
              <p:cNvPr id="492" name="Google Shape;492;p19"/>
              <p:cNvSpPr/>
              <p:nvPr/>
            </p:nvSpPr>
            <p:spPr>
              <a:xfrm rot="5400000">
                <a:off x="6347447" y="-601165"/>
                <a:ext cx="715946" cy="7738414"/>
              </a:xfrm>
              <a:prstGeom prst="round2SameRect">
                <a:avLst>
                  <a:gd fmla="val 16667" name="adj1"/>
                  <a:gd fmla="val 0" name="adj2"/>
                </a:avLst>
              </a:prstGeom>
              <a:solidFill>
                <a:srgbClr val="CAD0DA">
                  <a:alpha val="89803"/>
                </a:srgbClr>
              </a:solidFill>
              <a:ln cap="rnd" cmpd="sng" w="12700">
                <a:solidFill>
                  <a:srgbClr val="CAD0DA">
                    <a:alpha val="89803"/>
                  </a:srgbClr>
                </a:solidFill>
                <a:prstDash val="solid"/>
                <a:round/>
                <a:headEnd len="sm" w="sm" type="none"/>
                <a:tailEnd len="sm" w="sm" type="none"/>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9"/>
              <p:cNvSpPr txBox="1"/>
              <p:nvPr/>
            </p:nvSpPr>
            <p:spPr>
              <a:xfrm>
                <a:off x="2836213" y="2945019"/>
                <a:ext cx="7703464" cy="646046"/>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Trebuchet MS"/>
                  <a:buNone/>
                </a:pPr>
                <a:r>
                  <a:rPr b="0" i="0" lang="en-US" sz="2800" u="none" cap="none" strike="noStrike">
                    <a:solidFill>
                      <a:schemeClr val="dk1"/>
                    </a:solidFill>
                    <a:latin typeface="Trebuchet MS"/>
                    <a:ea typeface="Trebuchet MS"/>
                    <a:cs typeface="Trebuchet MS"/>
                    <a:sym typeface="Trebuchet MS"/>
                  </a:rPr>
                  <a:t>OST staff are not qualified educators.</a:t>
                </a:r>
                <a:endParaRPr b="0" i="0" sz="2800" u="none" cap="none" strike="noStrike">
                  <a:solidFill>
                    <a:schemeClr val="dk1"/>
                  </a:solidFill>
                  <a:latin typeface="Trebuchet MS"/>
                  <a:ea typeface="Trebuchet MS"/>
                  <a:cs typeface="Trebuchet MS"/>
                  <a:sym typeface="Trebuchet MS"/>
                </a:endParaRPr>
              </a:p>
            </p:txBody>
          </p:sp>
          <p:sp>
            <p:nvSpPr>
              <p:cNvPr id="494" name="Google Shape;494;p19"/>
              <p:cNvSpPr/>
              <p:nvPr/>
            </p:nvSpPr>
            <p:spPr>
              <a:xfrm>
                <a:off x="1516644" y="2820575"/>
                <a:ext cx="1319568" cy="894932"/>
              </a:xfrm>
              <a:prstGeom prst="roundRect">
                <a:avLst>
                  <a:gd fmla="val 16667" name="adj"/>
                </a:avLst>
              </a:prstGeom>
              <a:gradFill>
                <a:gsLst>
                  <a:gs pos="0">
                    <a:srgbClr val="3B6893"/>
                  </a:gs>
                  <a:gs pos="78000">
                    <a:srgbClr val="08527F"/>
                  </a:gs>
                  <a:gs pos="100000">
                    <a:srgbClr val="08527F"/>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9"/>
              <p:cNvSpPr txBox="1"/>
              <p:nvPr/>
            </p:nvSpPr>
            <p:spPr>
              <a:xfrm>
                <a:off x="1560331" y="2864262"/>
                <a:ext cx="1232194" cy="807558"/>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Trebuchet MS"/>
                  <a:buNone/>
                </a:pPr>
                <a:r>
                  <a:rPr b="0" i="0" lang="en-US" sz="3200">
                    <a:solidFill>
                      <a:schemeClr val="lt1"/>
                    </a:solidFill>
                    <a:latin typeface="Trebuchet MS"/>
                    <a:ea typeface="Trebuchet MS"/>
                    <a:cs typeface="Trebuchet MS"/>
                    <a:sym typeface="Trebuchet MS"/>
                  </a:rPr>
                  <a:t>D</a:t>
                </a:r>
                <a:endParaRPr sz="3200">
                  <a:solidFill>
                    <a:schemeClr val="lt1"/>
                  </a:solidFill>
                  <a:latin typeface="Trebuchet MS"/>
                  <a:ea typeface="Trebuchet MS"/>
                  <a:cs typeface="Trebuchet MS"/>
                  <a:sym typeface="Trebuchet MS"/>
                </a:endParaRPr>
              </a:p>
            </p:txBody>
          </p:sp>
          <p:sp>
            <p:nvSpPr>
              <p:cNvPr id="496" name="Google Shape;496;p19"/>
              <p:cNvSpPr/>
              <p:nvPr/>
            </p:nvSpPr>
            <p:spPr>
              <a:xfrm rot="5400000">
                <a:off x="6347447" y="338513"/>
                <a:ext cx="715946" cy="7738414"/>
              </a:xfrm>
              <a:prstGeom prst="round2SameRect">
                <a:avLst>
                  <a:gd fmla="val 16667" name="adj1"/>
                  <a:gd fmla="val 0" name="adj2"/>
                </a:avLst>
              </a:prstGeom>
              <a:solidFill>
                <a:srgbClr val="CAD0DA">
                  <a:alpha val="89803"/>
                </a:srgbClr>
              </a:solidFill>
              <a:ln cap="rnd" cmpd="sng" w="12700">
                <a:solidFill>
                  <a:srgbClr val="CAD0DA">
                    <a:alpha val="89803"/>
                  </a:srgbClr>
                </a:solidFill>
                <a:prstDash val="solid"/>
                <a:round/>
                <a:headEnd len="sm" w="sm" type="none"/>
                <a:tailEnd len="sm" w="sm" type="none"/>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9"/>
              <p:cNvSpPr txBox="1"/>
              <p:nvPr/>
            </p:nvSpPr>
            <p:spPr>
              <a:xfrm>
                <a:off x="2836213" y="3884697"/>
                <a:ext cx="7703464" cy="646046"/>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Trebuchet MS"/>
                  <a:buNone/>
                </a:pPr>
                <a:r>
                  <a:rPr b="0" i="0" lang="en-US" sz="2800" u="none" cap="none" strike="noStrike">
                    <a:solidFill>
                      <a:schemeClr val="dk1"/>
                    </a:solidFill>
                    <a:latin typeface="Trebuchet MS"/>
                    <a:ea typeface="Trebuchet MS"/>
                    <a:cs typeface="Trebuchet MS"/>
                    <a:sym typeface="Trebuchet MS"/>
                  </a:rPr>
                  <a:t>Families don’t care about OST programs. </a:t>
                </a:r>
                <a:endParaRPr b="0" i="0" sz="2800" u="none" cap="none" strike="noStrike">
                  <a:solidFill>
                    <a:schemeClr val="dk1"/>
                  </a:solidFill>
                  <a:latin typeface="Trebuchet MS"/>
                  <a:ea typeface="Trebuchet MS"/>
                  <a:cs typeface="Trebuchet MS"/>
                  <a:sym typeface="Trebuchet MS"/>
                </a:endParaRPr>
              </a:p>
            </p:txBody>
          </p:sp>
          <p:sp>
            <p:nvSpPr>
              <p:cNvPr id="498" name="Google Shape;498;p19"/>
              <p:cNvSpPr/>
              <p:nvPr/>
            </p:nvSpPr>
            <p:spPr>
              <a:xfrm>
                <a:off x="1516644" y="3760254"/>
                <a:ext cx="1319568" cy="894932"/>
              </a:xfrm>
              <a:prstGeom prst="roundRect">
                <a:avLst>
                  <a:gd fmla="val 16667" name="adj"/>
                </a:avLst>
              </a:prstGeom>
              <a:gradFill>
                <a:gsLst>
                  <a:gs pos="0">
                    <a:srgbClr val="3B6893"/>
                  </a:gs>
                  <a:gs pos="78000">
                    <a:srgbClr val="08527F"/>
                  </a:gs>
                  <a:gs pos="100000">
                    <a:srgbClr val="08527F"/>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9"/>
              <p:cNvSpPr txBox="1"/>
              <p:nvPr/>
            </p:nvSpPr>
            <p:spPr>
              <a:xfrm>
                <a:off x="1560331" y="3803941"/>
                <a:ext cx="1232194" cy="807558"/>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Trebuchet MS"/>
                  <a:buNone/>
                </a:pPr>
                <a:r>
                  <a:rPr b="0" i="0" lang="en-US" sz="3200">
                    <a:solidFill>
                      <a:schemeClr val="lt1"/>
                    </a:solidFill>
                    <a:latin typeface="Trebuchet MS"/>
                    <a:ea typeface="Trebuchet MS"/>
                    <a:cs typeface="Trebuchet MS"/>
                    <a:sym typeface="Trebuchet MS"/>
                  </a:rPr>
                  <a:t>E</a:t>
                </a:r>
                <a:endParaRPr sz="3200">
                  <a:solidFill>
                    <a:schemeClr val="lt1"/>
                  </a:solidFill>
                  <a:latin typeface="Trebuchet MS"/>
                  <a:ea typeface="Trebuchet MS"/>
                  <a:cs typeface="Trebuchet MS"/>
                  <a:sym typeface="Trebuchet MS"/>
                </a:endParaRPr>
              </a:p>
            </p:txBody>
          </p:sp>
          <p:sp>
            <p:nvSpPr>
              <p:cNvPr id="500" name="Google Shape;500;p19"/>
              <p:cNvSpPr/>
              <p:nvPr/>
            </p:nvSpPr>
            <p:spPr>
              <a:xfrm rot="5400000">
                <a:off x="6347447" y="1278193"/>
                <a:ext cx="715946" cy="7738414"/>
              </a:xfrm>
              <a:prstGeom prst="round2SameRect">
                <a:avLst>
                  <a:gd fmla="val 16667" name="adj1"/>
                  <a:gd fmla="val 0" name="adj2"/>
                </a:avLst>
              </a:prstGeom>
              <a:solidFill>
                <a:srgbClr val="CAD0DA">
                  <a:alpha val="89803"/>
                </a:srgbClr>
              </a:solidFill>
              <a:ln cap="rnd" cmpd="sng" w="12700">
                <a:solidFill>
                  <a:srgbClr val="CAD0DA">
                    <a:alpha val="89803"/>
                  </a:srgbClr>
                </a:solidFill>
                <a:prstDash val="solid"/>
                <a:round/>
                <a:headEnd len="sm" w="sm" type="none"/>
                <a:tailEnd len="sm" w="sm" type="none"/>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9"/>
              <p:cNvSpPr txBox="1"/>
              <p:nvPr/>
            </p:nvSpPr>
            <p:spPr>
              <a:xfrm>
                <a:off x="2836213" y="4824377"/>
                <a:ext cx="7703464" cy="646046"/>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Trebuchet MS"/>
                  <a:buNone/>
                </a:pPr>
                <a:r>
                  <a:rPr b="0" i="0" lang="en-US" sz="2800" u="none" cap="none" strike="noStrike">
                    <a:solidFill>
                      <a:schemeClr val="dk1"/>
                    </a:solidFill>
                    <a:latin typeface="Trebuchet MS"/>
                    <a:ea typeface="Trebuchet MS"/>
                    <a:cs typeface="Trebuchet MS"/>
                    <a:sym typeface="Trebuchet MS"/>
                  </a:rPr>
                  <a:t>OST programs are not evidence-based.</a:t>
                </a:r>
                <a:endParaRPr b="0" i="0" sz="2800" u="none" cap="none" strike="noStrike">
                  <a:solidFill>
                    <a:schemeClr val="dk1"/>
                  </a:solidFill>
                  <a:latin typeface="Trebuchet MS"/>
                  <a:ea typeface="Trebuchet MS"/>
                  <a:cs typeface="Trebuchet MS"/>
                  <a:sym typeface="Trebuchet MS"/>
                </a:endParaRPr>
              </a:p>
            </p:txBody>
          </p:sp>
          <p:sp>
            <p:nvSpPr>
              <p:cNvPr id="502" name="Google Shape;502;p19"/>
              <p:cNvSpPr/>
              <p:nvPr/>
            </p:nvSpPr>
            <p:spPr>
              <a:xfrm>
                <a:off x="1516644" y="4699934"/>
                <a:ext cx="1319568" cy="894932"/>
              </a:xfrm>
              <a:prstGeom prst="roundRect">
                <a:avLst>
                  <a:gd fmla="val 16667" name="adj"/>
                </a:avLst>
              </a:prstGeom>
              <a:gradFill>
                <a:gsLst>
                  <a:gs pos="0">
                    <a:srgbClr val="3B6893"/>
                  </a:gs>
                  <a:gs pos="78000">
                    <a:srgbClr val="08527F"/>
                  </a:gs>
                  <a:gs pos="100000">
                    <a:srgbClr val="08527F"/>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9"/>
              <p:cNvSpPr txBox="1"/>
              <p:nvPr/>
            </p:nvSpPr>
            <p:spPr>
              <a:xfrm>
                <a:off x="1560331" y="4743621"/>
                <a:ext cx="1232194" cy="807558"/>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Trebuchet MS"/>
                  <a:buNone/>
                </a:pPr>
                <a:r>
                  <a:rPr b="0" i="0" lang="en-US" sz="3200">
                    <a:solidFill>
                      <a:schemeClr val="lt1"/>
                    </a:solidFill>
                    <a:latin typeface="Trebuchet MS"/>
                    <a:ea typeface="Trebuchet MS"/>
                    <a:cs typeface="Trebuchet MS"/>
                    <a:sym typeface="Trebuchet MS"/>
                  </a:rPr>
                  <a:t>F</a:t>
                </a:r>
                <a:endParaRPr sz="3200">
                  <a:solidFill>
                    <a:schemeClr val="lt1"/>
                  </a:solidFill>
                  <a:latin typeface="Trebuchet MS"/>
                  <a:ea typeface="Trebuchet MS"/>
                  <a:cs typeface="Trebuchet MS"/>
                  <a:sym typeface="Trebuchet MS"/>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7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
          <p:cNvSpPr txBox="1"/>
          <p:nvPr>
            <p:ph type="ctrTitle"/>
          </p:nvPr>
        </p:nvSpPr>
        <p:spPr>
          <a:xfrm>
            <a:off x="2204851" y="1270838"/>
            <a:ext cx="7766936" cy="164630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2"/>
              </a:buClr>
              <a:buSzPts val="5400"/>
              <a:buFont typeface="Oswald"/>
              <a:buNone/>
            </a:pPr>
            <a:r>
              <a:rPr lang="en-US">
                <a:latin typeface="Oswald"/>
                <a:ea typeface="Oswald"/>
                <a:cs typeface="Oswald"/>
                <a:sym typeface="Oswald"/>
              </a:rPr>
              <a:t>A Unified Approach</a:t>
            </a:r>
            <a:endParaRPr/>
          </a:p>
        </p:txBody>
      </p:sp>
      <p:sp>
        <p:nvSpPr>
          <p:cNvPr id="258" name="Google Shape;258;p2"/>
          <p:cNvSpPr txBox="1"/>
          <p:nvPr>
            <p:ph idx="1" type="subTitle"/>
          </p:nvPr>
        </p:nvSpPr>
        <p:spPr>
          <a:xfrm>
            <a:off x="2204851" y="3021750"/>
            <a:ext cx="7766936"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2880"/>
              <a:buNone/>
            </a:pPr>
            <a:r>
              <a:rPr lang="en-US"/>
              <a:t>OST and School Day in Sync</a:t>
            </a:r>
            <a:endParaRPr/>
          </a:p>
        </p:txBody>
      </p:sp>
      <p:sp>
        <p:nvSpPr>
          <p:cNvPr id="259" name="Google Shape;259;p2"/>
          <p:cNvSpPr txBox="1"/>
          <p:nvPr>
            <p:ph idx="2" type="body"/>
          </p:nvPr>
        </p:nvSpPr>
        <p:spPr>
          <a:xfrm>
            <a:off x="10287000" y="6184900"/>
            <a:ext cx="1119188" cy="256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96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8" name="Shape 508"/>
        <p:cNvGrpSpPr/>
        <p:nvPr/>
      </p:nvGrpSpPr>
      <p:grpSpPr>
        <a:xfrm>
          <a:off x="0" y="0"/>
          <a:ext cx="0" cy="0"/>
          <a:chOff x="0" y="0"/>
          <a:chExt cx="0" cy="0"/>
        </a:xfrm>
      </p:grpSpPr>
      <p:sp>
        <p:nvSpPr>
          <p:cNvPr id="509" name="Google Shape;509;p20"/>
          <p:cNvSpPr txBox="1"/>
          <p:nvPr>
            <p:ph type="title"/>
          </p:nvPr>
        </p:nvSpPr>
        <p:spPr>
          <a:xfrm>
            <a:off x="1169785" y="423831"/>
            <a:ext cx="9118485" cy="958158"/>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2"/>
              </a:buClr>
              <a:buSzPts val="4400"/>
              <a:buFont typeface="Impact"/>
              <a:buNone/>
            </a:pPr>
            <a:r>
              <a:rPr b="0" lang="en-US" sz="4400">
                <a:latin typeface="Impact"/>
                <a:ea typeface="Impact"/>
                <a:cs typeface="Impact"/>
                <a:sym typeface="Impact"/>
              </a:rPr>
              <a:t>Targeted Advocacy Statement</a:t>
            </a:r>
            <a:endParaRPr/>
          </a:p>
        </p:txBody>
      </p:sp>
      <p:sp>
        <p:nvSpPr>
          <p:cNvPr id="510" name="Google Shape;510;p20"/>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511" name="Google Shape;511;p20"/>
          <p:cNvCxnSpPr/>
          <p:nvPr/>
        </p:nvCxnSpPr>
        <p:spPr>
          <a:xfrm>
            <a:off x="212887" y="4236854"/>
            <a:ext cx="3263960" cy="0"/>
          </a:xfrm>
          <a:prstGeom prst="straightConnector1">
            <a:avLst/>
          </a:prstGeom>
          <a:noFill/>
          <a:ln cap="rnd" cmpd="sng" w="12700">
            <a:solidFill>
              <a:schemeClr val="lt1"/>
            </a:solidFill>
            <a:prstDash val="solid"/>
            <a:round/>
            <a:headEnd len="sm" w="sm" type="none"/>
            <a:tailEnd len="sm" w="sm" type="none"/>
          </a:ln>
        </p:spPr>
      </p:cxnSp>
      <p:pic>
        <p:nvPicPr>
          <p:cNvPr id="512" name="Google Shape;512;p20" title="Out of School Time | Free to Low Cost Afterschool and Summer Programs for Philly Youth"/>
          <p:cNvPicPr preferRelativeResize="0"/>
          <p:nvPr/>
        </p:nvPicPr>
        <p:blipFill rotWithShape="1">
          <a:blip r:embed="rId3">
            <a:alphaModFix/>
          </a:blip>
          <a:srcRect b="0" l="0" r="0" t="0"/>
          <a:stretch/>
        </p:blipFill>
        <p:spPr>
          <a:xfrm>
            <a:off x="1919027" y="1858241"/>
            <a:ext cx="7620000" cy="4305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7" name="Shape 517"/>
        <p:cNvGrpSpPr/>
        <p:nvPr/>
      </p:nvGrpSpPr>
      <p:grpSpPr>
        <a:xfrm>
          <a:off x="0" y="0"/>
          <a:ext cx="0" cy="0"/>
          <a:chOff x="0" y="0"/>
          <a:chExt cx="0" cy="0"/>
        </a:xfrm>
      </p:grpSpPr>
      <p:pic>
        <p:nvPicPr>
          <p:cNvPr descr="Colleagues photographing objects" id="518" name="Google Shape;518;p21"/>
          <p:cNvPicPr preferRelativeResize="0"/>
          <p:nvPr/>
        </p:nvPicPr>
        <p:blipFill rotWithShape="1">
          <a:blip r:embed="rId3">
            <a:alphaModFix/>
          </a:blip>
          <a:srcRect b="30603" l="0" r="0" t="8857"/>
          <a:stretch/>
        </p:blipFill>
        <p:spPr>
          <a:xfrm>
            <a:off x="212548" y="-1"/>
            <a:ext cx="4671437" cy="4236855"/>
          </a:xfrm>
          <a:custGeom>
            <a:rect b="b" l="l" r="r" t="t"/>
            <a:pathLst>
              <a:path extrusionOk="0" h="4236855" w="4671437">
                <a:moveTo>
                  <a:pt x="630049" y="0"/>
                </a:moveTo>
                <a:lnTo>
                  <a:pt x="4671437" y="0"/>
                </a:lnTo>
                <a:lnTo>
                  <a:pt x="4671437" y="1"/>
                </a:lnTo>
                <a:lnTo>
                  <a:pt x="3814017" y="1"/>
                </a:lnTo>
                <a:lnTo>
                  <a:pt x="3181159" y="4236855"/>
                </a:lnTo>
                <a:lnTo>
                  <a:pt x="0" y="4236855"/>
                </a:lnTo>
                <a:close/>
              </a:path>
            </a:pathLst>
          </a:custGeom>
          <a:noFill/>
          <a:ln>
            <a:noFill/>
          </a:ln>
        </p:spPr>
      </p:pic>
      <p:sp>
        <p:nvSpPr>
          <p:cNvPr id="519" name="Google Shape;519;p21"/>
          <p:cNvSpPr txBox="1"/>
          <p:nvPr>
            <p:ph type="title"/>
          </p:nvPr>
        </p:nvSpPr>
        <p:spPr>
          <a:xfrm>
            <a:off x="4442063" y="2304586"/>
            <a:ext cx="5731907" cy="347174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5400"/>
              <a:buFont typeface="Impact"/>
              <a:buNone/>
            </a:pPr>
            <a:r>
              <a:rPr b="0" lang="en-US" sz="5400">
                <a:latin typeface="Impact"/>
                <a:ea typeface="Impact"/>
                <a:cs typeface="Impact"/>
                <a:sym typeface="Impact"/>
              </a:rPr>
              <a:t>Targeted Advocacy Statement</a:t>
            </a:r>
            <a:endParaRPr/>
          </a:p>
        </p:txBody>
      </p:sp>
      <p:pic>
        <p:nvPicPr>
          <p:cNvPr descr="Two arrows forming one" id="520" name="Google Shape;520;p21"/>
          <p:cNvPicPr preferRelativeResize="0"/>
          <p:nvPr/>
        </p:nvPicPr>
        <p:blipFill rotWithShape="1">
          <a:blip r:embed="rId4">
            <a:alphaModFix/>
          </a:blip>
          <a:srcRect b="6" l="0" r="2942" t="0"/>
          <a:stretch/>
        </p:blipFill>
        <p:spPr>
          <a:xfrm>
            <a:off x="20" y="4235547"/>
            <a:ext cx="3393882" cy="2622453"/>
          </a:xfrm>
          <a:custGeom>
            <a:rect b="b" l="l" r="r" t="t"/>
            <a:pathLst>
              <a:path extrusionOk="0" h="2622453" w="3393902">
                <a:moveTo>
                  <a:pt x="212741" y="0"/>
                </a:moveTo>
                <a:lnTo>
                  <a:pt x="3393902" y="0"/>
                </a:lnTo>
                <a:lnTo>
                  <a:pt x="3002186" y="2622453"/>
                </a:lnTo>
                <a:lnTo>
                  <a:pt x="0" y="2622453"/>
                </a:lnTo>
                <a:lnTo>
                  <a:pt x="0" y="1430607"/>
                </a:lnTo>
                <a:close/>
              </a:path>
            </a:pathLst>
          </a:custGeom>
          <a:noFill/>
          <a:ln>
            <a:noFill/>
          </a:ln>
        </p:spPr>
      </p:pic>
      <p:sp>
        <p:nvSpPr>
          <p:cNvPr id="521" name="Google Shape;521;p21"/>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522" name="Google Shape;522;p21"/>
          <p:cNvCxnSpPr/>
          <p:nvPr/>
        </p:nvCxnSpPr>
        <p:spPr>
          <a:xfrm>
            <a:off x="212887" y="4236854"/>
            <a:ext cx="3263960" cy="0"/>
          </a:xfrm>
          <a:prstGeom prst="straightConnector1">
            <a:avLst/>
          </a:prstGeom>
          <a:noFill/>
          <a:ln cap="rnd" cmpd="sng" w="12700">
            <a:solidFill>
              <a:schemeClr val="lt1"/>
            </a:solidFill>
            <a:prstDash val="solid"/>
            <a:round/>
            <a:headEnd len="sm" w="sm" type="none"/>
            <a:tailEnd len="sm" w="sm" type="none"/>
          </a:ln>
        </p:spPr>
      </p:cxnSp>
      <p:grpSp>
        <p:nvGrpSpPr>
          <p:cNvPr id="523" name="Google Shape;523;p21"/>
          <p:cNvGrpSpPr/>
          <p:nvPr/>
        </p:nvGrpSpPr>
        <p:grpSpPr>
          <a:xfrm>
            <a:off x="102161" y="186933"/>
            <a:ext cx="11987677" cy="894735"/>
            <a:chOff x="3514" y="0"/>
            <a:chExt cx="11987677" cy="894735"/>
          </a:xfrm>
        </p:grpSpPr>
        <p:sp>
          <p:nvSpPr>
            <p:cNvPr id="524" name="Google Shape;524;p21"/>
            <p:cNvSpPr/>
            <p:nvPr/>
          </p:nvSpPr>
          <p:spPr>
            <a:xfrm>
              <a:off x="3514" y="0"/>
              <a:ext cx="3525787" cy="894735"/>
            </a:xfrm>
            <a:prstGeom prst="homePlate">
              <a:avLst>
                <a:gd fmla="val 50000" name="adj"/>
              </a:avLst>
            </a:prstGeom>
            <a:gradFill>
              <a:gsLst>
                <a:gs pos="0">
                  <a:srgbClr val="F3BE3D"/>
                </a:gs>
                <a:gs pos="78000">
                  <a:srgbClr val="DCAA10"/>
                </a:gs>
                <a:gs pos="100000">
                  <a:srgbClr val="DCAA10"/>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1"/>
            <p:cNvSpPr txBox="1"/>
            <p:nvPr/>
          </p:nvSpPr>
          <p:spPr>
            <a:xfrm>
              <a:off x="3514" y="0"/>
              <a:ext cx="3302103" cy="894735"/>
            </a:xfrm>
            <a:prstGeom prst="rect">
              <a:avLst/>
            </a:prstGeom>
            <a:noFill/>
            <a:ln>
              <a:noFill/>
            </a:ln>
          </p:spPr>
          <p:txBody>
            <a:bodyPr anchorCtr="0" anchor="ctr" bIns="74675" lIns="149350" spcFirstLastPara="1" rIns="37325" wrap="square" tIns="74675">
              <a:noAutofit/>
            </a:bodyPr>
            <a:lstStyle/>
            <a:p>
              <a:pPr indent="0" lvl="0" marL="0" marR="0" rtl="0" algn="ctr">
                <a:lnSpc>
                  <a:spcPct val="90000"/>
                </a:lnSpc>
                <a:spcBef>
                  <a:spcPts val="0"/>
                </a:spcBef>
                <a:spcAft>
                  <a:spcPts val="0"/>
                </a:spcAft>
                <a:buClr>
                  <a:schemeClr val="lt1"/>
                </a:buClr>
                <a:buSzPts val="2800"/>
                <a:buFont typeface="Trebuchet MS"/>
                <a:buNone/>
              </a:pPr>
              <a:r>
                <a:rPr lang="en-US" sz="2800">
                  <a:solidFill>
                    <a:schemeClr val="lt1"/>
                  </a:solidFill>
                  <a:latin typeface="Trebuchet MS"/>
                  <a:ea typeface="Trebuchet MS"/>
                  <a:cs typeface="Trebuchet MS"/>
                  <a:sym typeface="Trebuchet MS"/>
                </a:rPr>
                <a:t>Networking</a:t>
              </a:r>
              <a:endParaRPr/>
            </a:p>
          </p:txBody>
        </p:sp>
        <p:sp>
          <p:nvSpPr>
            <p:cNvPr id="526" name="Google Shape;526;p21"/>
            <p:cNvSpPr/>
            <p:nvPr/>
          </p:nvSpPr>
          <p:spPr>
            <a:xfrm>
              <a:off x="2824144" y="0"/>
              <a:ext cx="3525787" cy="894735"/>
            </a:xfrm>
            <a:prstGeom prst="chevron">
              <a:avLst>
                <a:gd fmla="val 50000" name="adj"/>
              </a:avLst>
            </a:prstGeom>
            <a:gradFill>
              <a:gsLst>
                <a:gs pos="0">
                  <a:srgbClr val="617B7B"/>
                </a:gs>
                <a:gs pos="78000">
                  <a:srgbClr val="4A6666"/>
                </a:gs>
                <a:gs pos="100000">
                  <a:srgbClr val="4A6666"/>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1"/>
            <p:cNvSpPr txBox="1"/>
            <p:nvPr/>
          </p:nvSpPr>
          <p:spPr>
            <a:xfrm>
              <a:off x="3271512" y="0"/>
              <a:ext cx="2631052" cy="894735"/>
            </a:xfrm>
            <a:prstGeom prst="rect">
              <a:avLst/>
            </a:prstGeom>
            <a:noFill/>
            <a:ln>
              <a:noFill/>
            </a:ln>
          </p:spPr>
          <p:txBody>
            <a:bodyPr anchorCtr="0" anchor="ctr" bIns="74675" lIns="112000" spcFirstLastPara="1" rIns="37325" wrap="square" tIns="74675">
              <a:noAutofit/>
            </a:bodyPr>
            <a:lstStyle/>
            <a:p>
              <a:pPr indent="0" lvl="0" marL="0" marR="0" rtl="0" algn="ctr">
                <a:lnSpc>
                  <a:spcPct val="90000"/>
                </a:lnSpc>
                <a:spcBef>
                  <a:spcPts val="0"/>
                </a:spcBef>
                <a:spcAft>
                  <a:spcPts val="0"/>
                </a:spcAft>
                <a:buClr>
                  <a:schemeClr val="lt1"/>
                </a:buClr>
                <a:buSzPts val="2800"/>
                <a:buFont typeface="Trebuchet MS"/>
                <a:buNone/>
              </a:pPr>
              <a:r>
                <a:rPr lang="en-US" sz="2800">
                  <a:solidFill>
                    <a:schemeClr val="lt1"/>
                  </a:solidFill>
                  <a:latin typeface="Trebuchet MS"/>
                  <a:ea typeface="Trebuchet MS"/>
                  <a:cs typeface="Trebuchet MS"/>
                  <a:sym typeface="Trebuchet MS"/>
                </a:rPr>
                <a:t>Coordinating</a:t>
              </a:r>
              <a:endParaRPr/>
            </a:p>
          </p:txBody>
        </p:sp>
        <p:sp>
          <p:nvSpPr>
            <p:cNvPr id="528" name="Google Shape;528;p21"/>
            <p:cNvSpPr/>
            <p:nvPr/>
          </p:nvSpPr>
          <p:spPr>
            <a:xfrm>
              <a:off x="5644774" y="0"/>
              <a:ext cx="3525787" cy="894735"/>
            </a:xfrm>
            <a:prstGeom prst="chevron">
              <a:avLst>
                <a:gd fmla="val 50000" name="adj"/>
              </a:avLst>
            </a:prstGeom>
            <a:gradFill>
              <a:gsLst>
                <a:gs pos="0">
                  <a:srgbClr val="3B6893"/>
                </a:gs>
                <a:gs pos="78000">
                  <a:srgbClr val="08527F"/>
                </a:gs>
                <a:gs pos="100000">
                  <a:srgbClr val="08527F"/>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1"/>
            <p:cNvSpPr txBox="1"/>
            <p:nvPr/>
          </p:nvSpPr>
          <p:spPr>
            <a:xfrm>
              <a:off x="6092142" y="0"/>
              <a:ext cx="2631052" cy="894735"/>
            </a:xfrm>
            <a:prstGeom prst="rect">
              <a:avLst/>
            </a:prstGeom>
            <a:noFill/>
            <a:ln>
              <a:noFill/>
            </a:ln>
          </p:spPr>
          <p:txBody>
            <a:bodyPr anchorCtr="0" anchor="ctr" bIns="74675" lIns="112000" spcFirstLastPara="1" rIns="37325" wrap="square" tIns="74675">
              <a:noAutofit/>
            </a:bodyPr>
            <a:lstStyle/>
            <a:p>
              <a:pPr indent="0" lvl="0" marL="0" marR="0" rtl="0" algn="ctr">
                <a:lnSpc>
                  <a:spcPct val="90000"/>
                </a:lnSpc>
                <a:spcBef>
                  <a:spcPts val="0"/>
                </a:spcBef>
                <a:spcAft>
                  <a:spcPts val="0"/>
                </a:spcAft>
                <a:buClr>
                  <a:schemeClr val="lt1"/>
                </a:buClr>
                <a:buSzPts val="2800"/>
                <a:buFont typeface="Trebuchet MS"/>
                <a:buNone/>
              </a:pPr>
              <a:r>
                <a:rPr lang="en-US" sz="2800">
                  <a:solidFill>
                    <a:schemeClr val="lt1"/>
                  </a:solidFill>
                  <a:latin typeface="Trebuchet MS"/>
                  <a:ea typeface="Trebuchet MS"/>
                  <a:cs typeface="Trebuchet MS"/>
                  <a:sym typeface="Trebuchet MS"/>
                </a:rPr>
                <a:t>Cooperating</a:t>
              </a:r>
              <a:endParaRPr/>
            </a:p>
          </p:txBody>
        </p:sp>
        <p:sp>
          <p:nvSpPr>
            <p:cNvPr id="530" name="Google Shape;530;p21"/>
            <p:cNvSpPr/>
            <p:nvPr/>
          </p:nvSpPr>
          <p:spPr>
            <a:xfrm>
              <a:off x="8465404" y="0"/>
              <a:ext cx="3525787" cy="894735"/>
            </a:xfrm>
            <a:prstGeom prst="chevron">
              <a:avLst>
                <a:gd fmla="val 50000" name="adj"/>
              </a:avLst>
            </a:prstGeom>
            <a:gradFill>
              <a:gsLst>
                <a:gs pos="0">
                  <a:srgbClr val="4FADEE"/>
                </a:gs>
                <a:gs pos="78000">
                  <a:srgbClr val="299CE4"/>
                </a:gs>
                <a:gs pos="100000">
                  <a:srgbClr val="299CE4"/>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1"/>
            <p:cNvSpPr txBox="1"/>
            <p:nvPr/>
          </p:nvSpPr>
          <p:spPr>
            <a:xfrm>
              <a:off x="8912772" y="0"/>
              <a:ext cx="2631052" cy="894735"/>
            </a:xfrm>
            <a:prstGeom prst="rect">
              <a:avLst/>
            </a:prstGeom>
            <a:noFill/>
            <a:ln>
              <a:noFill/>
            </a:ln>
          </p:spPr>
          <p:txBody>
            <a:bodyPr anchorCtr="0" anchor="ctr" bIns="74675" lIns="112000" spcFirstLastPara="1" rIns="37325" wrap="square" tIns="74675">
              <a:noAutofit/>
            </a:bodyPr>
            <a:lstStyle/>
            <a:p>
              <a:pPr indent="0" lvl="0" marL="0" marR="0" rtl="0" algn="ctr">
                <a:lnSpc>
                  <a:spcPct val="90000"/>
                </a:lnSpc>
                <a:spcBef>
                  <a:spcPts val="0"/>
                </a:spcBef>
                <a:spcAft>
                  <a:spcPts val="0"/>
                </a:spcAft>
                <a:buClr>
                  <a:schemeClr val="lt1"/>
                </a:buClr>
                <a:buSzPts val="2800"/>
                <a:buFont typeface="Trebuchet MS"/>
                <a:buNone/>
              </a:pPr>
              <a:r>
                <a:rPr lang="en-US" sz="2800">
                  <a:solidFill>
                    <a:schemeClr val="lt1"/>
                  </a:solidFill>
                  <a:latin typeface="Trebuchet MS"/>
                  <a:ea typeface="Trebuchet MS"/>
                  <a:cs typeface="Trebuchet MS"/>
                  <a:sym typeface="Trebuchet MS"/>
                </a:rPr>
                <a:t>Collaborating</a:t>
              </a:r>
              <a:endParaRPr/>
            </a:p>
          </p:txBody>
        </p:sp>
      </p:grpSp>
      <p:grpSp>
        <p:nvGrpSpPr>
          <p:cNvPr id="532" name="Google Shape;532;p21"/>
          <p:cNvGrpSpPr/>
          <p:nvPr/>
        </p:nvGrpSpPr>
        <p:grpSpPr>
          <a:xfrm>
            <a:off x="4427" y="5708683"/>
            <a:ext cx="10066466" cy="889123"/>
            <a:chOff x="4427" y="0"/>
            <a:chExt cx="10066466" cy="889123"/>
          </a:xfrm>
        </p:grpSpPr>
        <p:sp>
          <p:nvSpPr>
            <p:cNvPr id="533" name="Google Shape;533;p21"/>
            <p:cNvSpPr/>
            <p:nvPr/>
          </p:nvSpPr>
          <p:spPr>
            <a:xfrm>
              <a:off x="4427" y="0"/>
              <a:ext cx="3871717" cy="889123"/>
            </a:xfrm>
            <a:prstGeom prst="homePlate">
              <a:avLst>
                <a:gd fmla="val 50000" name="adj"/>
              </a:avLst>
            </a:prstGeom>
            <a:gradFill>
              <a:gsLst>
                <a:gs pos="0">
                  <a:srgbClr val="F3BE3D"/>
                </a:gs>
                <a:gs pos="78000">
                  <a:srgbClr val="DCAA10"/>
                </a:gs>
                <a:gs pos="100000">
                  <a:srgbClr val="DCAA10"/>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1"/>
            <p:cNvSpPr txBox="1"/>
            <p:nvPr/>
          </p:nvSpPr>
          <p:spPr>
            <a:xfrm>
              <a:off x="4427" y="0"/>
              <a:ext cx="3649436" cy="889123"/>
            </a:xfrm>
            <a:prstGeom prst="rect">
              <a:avLst/>
            </a:prstGeom>
            <a:noFill/>
            <a:ln>
              <a:noFill/>
            </a:ln>
          </p:spPr>
          <p:txBody>
            <a:bodyPr anchorCtr="0" anchor="ctr" bIns="74675" lIns="149350" spcFirstLastPara="1" rIns="37325" wrap="square" tIns="74675">
              <a:noAutofit/>
            </a:bodyPr>
            <a:lstStyle/>
            <a:p>
              <a:pPr indent="0" lvl="0" marL="0" marR="0" rtl="0" algn="ctr">
                <a:lnSpc>
                  <a:spcPct val="90000"/>
                </a:lnSpc>
                <a:spcBef>
                  <a:spcPts val="0"/>
                </a:spcBef>
                <a:spcAft>
                  <a:spcPts val="0"/>
                </a:spcAft>
                <a:buClr>
                  <a:schemeClr val="lt1"/>
                </a:buClr>
                <a:buSzPts val="2800"/>
                <a:buFont typeface="Trebuchet MS"/>
                <a:buNone/>
              </a:pPr>
              <a:r>
                <a:rPr i="0" lang="en-US" sz="2800">
                  <a:solidFill>
                    <a:schemeClr val="lt1"/>
                  </a:solidFill>
                  <a:latin typeface="Trebuchet MS"/>
                  <a:ea typeface="Trebuchet MS"/>
                  <a:cs typeface="Trebuchet MS"/>
                  <a:sym typeface="Trebuchet MS"/>
                </a:rPr>
                <a:t>Affirm shared goal </a:t>
              </a:r>
              <a:endParaRPr sz="2800">
                <a:solidFill>
                  <a:schemeClr val="lt1"/>
                </a:solidFill>
                <a:latin typeface="Trebuchet MS"/>
                <a:ea typeface="Trebuchet MS"/>
                <a:cs typeface="Trebuchet MS"/>
                <a:sym typeface="Trebuchet MS"/>
              </a:endParaRPr>
            </a:p>
          </p:txBody>
        </p:sp>
        <p:sp>
          <p:nvSpPr>
            <p:cNvPr id="535" name="Google Shape;535;p21"/>
            <p:cNvSpPr/>
            <p:nvPr/>
          </p:nvSpPr>
          <p:spPr>
            <a:xfrm>
              <a:off x="3101802" y="0"/>
              <a:ext cx="3871717" cy="889123"/>
            </a:xfrm>
            <a:prstGeom prst="chevron">
              <a:avLst>
                <a:gd fmla="val 50000" name="adj"/>
              </a:avLst>
            </a:prstGeom>
            <a:solidFill>
              <a:srgbClr val="B98EBF"/>
            </a:soli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1"/>
            <p:cNvSpPr txBox="1"/>
            <p:nvPr/>
          </p:nvSpPr>
          <p:spPr>
            <a:xfrm>
              <a:off x="3546364" y="0"/>
              <a:ext cx="2982594" cy="889123"/>
            </a:xfrm>
            <a:prstGeom prst="rect">
              <a:avLst/>
            </a:prstGeom>
            <a:noFill/>
            <a:ln>
              <a:noFill/>
            </a:ln>
          </p:spPr>
          <p:txBody>
            <a:bodyPr anchorCtr="0" anchor="ctr" bIns="74675" lIns="112000" spcFirstLastPara="1" rIns="37325" wrap="square" tIns="74675">
              <a:noAutofit/>
            </a:bodyPr>
            <a:lstStyle/>
            <a:p>
              <a:pPr indent="0" lvl="0" marL="0" marR="0" rtl="0" algn="ctr">
                <a:lnSpc>
                  <a:spcPct val="90000"/>
                </a:lnSpc>
                <a:spcBef>
                  <a:spcPts val="0"/>
                </a:spcBef>
                <a:spcAft>
                  <a:spcPts val="0"/>
                </a:spcAft>
                <a:buClr>
                  <a:schemeClr val="lt1"/>
                </a:buClr>
                <a:buSzPts val="2800"/>
                <a:buFont typeface="Trebuchet MS"/>
                <a:buNone/>
              </a:pPr>
              <a:r>
                <a:rPr i="0" lang="en-US" sz="2800">
                  <a:solidFill>
                    <a:schemeClr val="lt1"/>
                  </a:solidFill>
                  <a:latin typeface="Trebuchet MS"/>
                  <a:ea typeface="Trebuchet MS"/>
                  <a:cs typeface="Trebuchet MS"/>
                  <a:sym typeface="Trebuchet MS"/>
                </a:rPr>
                <a:t>Show alignment</a:t>
              </a:r>
              <a:endParaRPr sz="2800">
                <a:solidFill>
                  <a:schemeClr val="lt1"/>
                </a:solidFill>
                <a:latin typeface="Trebuchet MS"/>
                <a:ea typeface="Trebuchet MS"/>
                <a:cs typeface="Trebuchet MS"/>
                <a:sym typeface="Trebuchet MS"/>
              </a:endParaRPr>
            </a:p>
          </p:txBody>
        </p:sp>
        <p:sp>
          <p:nvSpPr>
            <p:cNvPr id="537" name="Google Shape;537;p21"/>
            <p:cNvSpPr/>
            <p:nvPr/>
          </p:nvSpPr>
          <p:spPr>
            <a:xfrm>
              <a:off x="6199176" y="0"/>
              <a:ext cx="3871717" cy="889123"/>
            </a:xfrm>
            <a:prstGeom prst="chevron">
              <a:avLst>
                <a:gd fmla="val 50000" name="adj"/>
              </a:avLst>
            </a:prstGeom>
            <a:gradFill>
              <a:gsLst>
                <a:gs pos="0">
                  <a:srgbClr val="3B6893"/>
                </a:gs>
                <a:gs pos="78000">
                  <a:srgbClr val="08527F"/>
                </a:gs>
                <a:gs pos="100000">
                  <a:srgbClr val="08527F"/>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1"/>
            <p:cNvSpPr txBox="1"/>
            <p:nvPr/>
          </p:nvSpPr>
          <p:spPr>
            <a:xfrm>
              <a:off x="6643738" y="0"/>
              <a:ext cx="2982594" cy="889123"/>
            </a:xfrm>
            <a:prstGeom prst="rect">
              <a:avLst/>
            </a:prstGeom>
            <a:noFill/>
            <a:ln>
              <a:noFill/>
            </a:ln>
          </p:spPr>
          <p:txBody>
            <a:bodyPr anchorCtr="0" anchor="ctr" bIns="74675" lIns="112000" spcFirstLastPara="1" rIns="37325" wrap="square" tIns="74675">
              <a:noAutofit/>
            </a:bodyPr>
            <a:lstStyle/>
            <a:p>
              <a:pPr indent="0" lvl="0" marL="0" marR="0" rtl="0" algn="ctr">
                <a:lnSpc>
                  <a:spcPct val="90000"/>
                </a:lnSpc>
                <a:spcBef>
                  <a:spcPts val="0"/>
                </a:spcBef>
                <a:spcAft>
                  <a:spcPts val="0"/>
                </a:spcAft>
                <a:buClr>
                  <a:schemeClr val="lt1"/>
                </a:buClr>
                <a:buSzPts val="2800"/>
                <a:buFont typeface="Trebuchet MS"/>
                <a:buNone/>
              </a:pPr>
              <a:r>
                <a:rPr lang="en-US" sz="2800">
                  <a:solidFill>
                    <a:schemeClr val="lt1"/>
                  </a:solidFill>
                  <a:latin typeface="Trebuchet MS"/>
                  <a:ea typeface="Trebuchet MS"/>
                  <a:cs typeface="Trebuchet MS"/>
                  <a:sym typeface="Trebuchet MS"/>
                </a:rPr>
                <a:t>Call to action</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3" name="Shape 543"/>
        <p:cNvGrpSpPr/>
        <p:nvPr/>
      </p:nvGrpSpPr>
      <p:grpSpPr>
        <a:xfrm>
          <a:off x="0" y="0"/>
          <a:ext cx="0" cy="0"/>
          <a:chOff x="0" y="0"/>
          <a:chExt cx="0" cy="0"/>
        </a:xfrm>
      </p:grpSpPr>
      <p:sp>
        <p:nvSpPr>
          <p:cNvPr id="544" name="Google Shape;544;p22"/>
          <p:cNvSpPr txBox="1"/>
          <p:nvPr>
            <p:ph type="title"/>
          </p:nvPr>
        </p:nvSpPr>
        <p:spPr>
          <a:xfrm>
            <a:off x="5536734" y="609600"/>
            <a:ext cx="37372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4400"/>
              <a:buFont typeface="Oswald"/>
              <a:buNone/>
            </a:pPr>
            <a:r>
              <a:rPr lang="en-US" sz="4400"/>
              <a:t>Keep It Going</a:t>
            </a:r>
            <a:endParaRPr/>
          </a:p>
        </p:txBody>
      </p:sp>
      <p:sp>
        <p:nvSpPr>
          <p:cNvPr id="545" name="Google Shape;545;p22"/>
          <p:cNvSpPr txBox="1"/>
          <p:nvPr>
            <p:ph idx="1" type="body"/>
          </p:nvPr>
        </p:nvSpPr>
        <p:spPr>
          <a:xfrm>
            <a:off x="5592333" y="2160589"/>
            <a:ext cx="4064439" cy="388077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880"/>
              <a:buChar char="►"/>
            </a:pPr>
            <a:r>
              <a:rPr lang="en-US"/>
              <a:t>Identify misconceptions</a:t>
            </a:r>
            <a:endParaRPr/>
          </a:p>
          <a:p>
            <a:pPr indent="-342900" lvl="0" marL="342900" rtl="0" algn="l">
              <a:lnSpc>
                <a:spcPct val="90000"/>
              </a:lnSpc>
              <a:spcBef>
                <a:spcPts val="1000"/>
              </a:spcBef>
              <a:spcAft>
                <a:spcPts val="0"/>
              </a:spcAft>
              <a:buSzPts val="2880"/>
              <a:buChar char="►"/>
            </a:pPr>
            <a:r>
              <a:rPr lang="en-US"/>
              <a:t>Evaluate the level of collaboration</a:t>
            </a:r>
            <a:endParaRPr/>
          </a:p>
          <a:p>
            <a:pPr indent="-342900" lvl="0" marL="342900" rtl="0" algn="l">
              <a:lnSpc>
                <a:spcPct val="90000"/>
              </a:lnSpc>
              <a:spcBef>
                <a:spcPts val="1000"/>
              </a:spcBef>
              <a:spcAft>
                <a:spcPts val="0"/>
              </a:spcAft>
              <a:buSzPts val="2880"/>
              <a:buChar char="►"/>
            </a:pPr>
            <a:r>
              <a:rPr lang="en-US"/>
              <a:t>Refine your message</a:t>
            </a:r>
            <a:endParaRPr/>
          </a:p>
        </p:txBody>
      </p:sp>
      <p:pic>
        <p:nvPicPr>
          <p:cNvPr descr="Pastel checklist and pencil" id="546" name="Google Shape;546;p22"/>
          <p:cNvPicPr preferRelativeResize="0"/>
          <p:nvPr/>
        </p:nvPicPr>
        <p:blipFill rotWithShape="1">
          <a:blip r:embed="rId3">
            <a:alphaModFix/>
          </a:blip>
          <a:srcRect b="-2" l="18035" r="17653" t="0"/>
          <a:stretch/>
        </p:blipFill>
        <p:spPr>
          <a:xfrm>
            <a:off x="20" y="-1"/>
            <a:ext cx="5394940" cy="6858001"/>
          </a:xfrm>
          <a:custGeom>
            <a:rect b="b" l="l" r="r" t="t"/>
            <a:pathLst>
              <a:path extrusionOk="0" h="6858000" w="5394960">
                <a:moveTo>
                  <a:pt x="842596" y="0"/>
                </a:moveTo>
                <a:lnTo>
                  <a:pt x="5394960" y="0"/>
                </a:lnTo>
                <a:lnTo>
                  <a:pt x="5394960" y="21851"/>
                </a:lnTo>
                <a:lnTo>
                  <a:pt x="4365943" y="6858000"/>
                </a:lnTo>
                <a:lnTo>
                  <a:pt x="0" y="6858000"/>
                </a:lnTo>
                <a:lnTo>
                  <a:pt x="0" y="5666154"/>
                </a:lnTo>
                <a:close/>
              </a:path>
            </a:pathLst>
          </a:custGeom>
          <a:noFill/>
          <a:ln>
            <a:noFill/>
          </a:ln>
        </p:spPr>
      </p:pic>
      <p:sp>
        <p:nvSpPr>
          <p:cNvPr id="547" name="Google Shape;547;p22"/>
          <p:cNvSpPr/>
          <p:nvPr/>
        </p:nvSpPr>
        <p:spPr>
          <a:xfrm rot="10800000">
            <a:off x="0" y="0"/>
            <a:ext cx="842596" cy="5666154"/>
          </a:xfrm>
          <a:prstGeom prst="triangle">
            <a:avLst>
              <a:gd fmla="val 10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p3"/>
          <p:cNvSpPr txBox="1"/>
          <p:nvPr>
            <p:ph type="title"/>
          </p:nvPr>
        </p:nvSpPr>
        <p:spPr>
          <a:xfrm>
            <a:off x="5213348" y="2074126"/>
            <a:ext cx="5001169" cy="2966225"/>
          </a:xfrm>
          <a:prstGeom prst="rect">
            <a:avLst/>
          </a:prstGeom>
          <a:noFill/>
          <a:ln>
            <a:noFill/>
          </a:ln>
        </p:spPr>
        <p:txBody>
          <a:bodyPr anchorCtr="0" anchor="t" bIns="45700" lIns="91425" spcFirstLastPara="1" rIns="91425" wrap="square" tIns="45700">
            <a:normAutofit/>
          </a:bodyPr>
          <a:lstStyle/>
          <a:p>
            <a:pPr indent="0" lvl="0" marL="0" rtl="0" algn="ctr">
              <a:lnSpc>
                <a:spcPct val="125000"/>
              </a:lnSpc>
              <a:spcBef>
                <a:spcPts val="0"/>
              </a:spcBef>
              <a:spcAft>
                <a:spcPts val="0"/>
              </a:spcAft>
              <a:buClr>
                <a:schemeClr val="dk2"/>
              </a:buClr>
              <a:buSzPts val="3600"/>
              <a:buFont typeface="Oswald"/>
              <a:buNone/>
            </a:pPr>
            <a:r>
              <a:rPr lang="en-US">
                <a:latin typeface="Oswald"/>
                <a:ea typeface="Oswald"/>
                <a:cs typeface="Oswald"/>
                <a:sym typeface="Oswald"/>
              </a:rPr>
              <a:t>How would you describe your program’s current relationship with school day staff?</a:t>
            </a:r>
            <a:endParaRPr/>
          </a:p>
        </p:txBody>
      </p:sp>
      <p:pic>
        <p:nvPicPr>
          <p:cNvPr descr="A classroom with desks and chairs&#10;&#10;AI-generated content may be incorrect." id="266" name="Google Shape;266;p3"/>
          <p:cNvPicPr preferRelativeResize="0"/>
          <p:nvPr/>
        </p:nvPicPr>
        <p:blipFill rotWithShape="1">
          <a:blip r:embed="rId3">
            <a:alphaModFix/>
          </a:blip>
          <a:srcRect b="-2" l="16566" r="30923" t="0"/>
          <a:stretch/>
        </p:blipFill>
        <p:spPr>
          <a:xfrm>
            <a:off x="20" y="-1"/>
            <a:ext cx="5394940" cy="6858001"/>
          </a:xfrm>
          <a:custGeom>
            <a:rect b="b" l="l" r="r" t="t"/>
            <a:pathLst>
              <a:path extrusionOk="0" h="6858000" w="5394960">
                <a:moveTo>
                  <a:pt x="842596" y="0"/>
                </a:moveTo>
                <a:lnTo>
                  <a:pt x="5394960" y="0"/>
                </a:lnTo>
                <a:lnTo>
                  <a:pt x="5394960" y="21851"/>
                </a:lnTo>
                <a:lnTo>
                  <a:pt x="4365943" y="6858000"/>
                </a:lnTo>
                <a:lnTo>
                  <a:pt x="0" y="6858000"/>
                </a:lnTo>
                <a:lnTo>
                  <a:pt x="0" y="5666154"/>
                </a:lnTo>
                <a:close/>
              </a:path>
            </a:pathLst>
          </a:custGeom>
          <a:noFill/>
          <a:ln>
            <a:noFill/>
          </a:ln>
        </p:spPr>
      </p:pic>
      <p:sp>
        <p:nvSpPr>
          <p:cNvPr id="267" name="Google Shape;267;p3"/>
          <p:cNvSpPr/>
          <p:nvPr/>
        </p:nvSpPr>
        <p:spPr>
          <a:xfrm rot="10800000">
            <a:off x="0" y="0"/>
            <a:ext cx="842596" cy="5666154"/>
          </a:xfrm>
          <a:prstGeom prst="triangle">
            <a:avLst>
              <a:gd fmla="val 10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4"/>
          <p:cNvSpPr txBox="1"/>
          <p:nvPr>
            <p:ph type="title"/>
          </p:nvPr>
        </p:nvSpPr>
        <p:spPr>
          <a:xfrm>
            <a:off x="5536734" y="609600"/>
            <a:ext cx="37372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3600"/>
              <a:buFont typeface="Oswald"/>
              <a:buNone/>
            </a:pPr>
            <a:r>
              <a:rPr lang="en-US"/>
              <a:t>Alignment with the School Day</a:t>
            </a:r>
            <a:endParaRPr/>
          </a:p>
        </p:txBody>
      </p:sp>
      <p:sp>
        <p:nvSpPr>
          <p:cNvPr id="274" name="Google Shape;274;p4"/>
          <p:cNvSpPr txBox="1"/>
          <p:nvPr>
            <p:ph idx="1" type="body"/>
          </p:nvPr>
        </p:nvSpPr>
        <p:spPr>
          <a:xfrm>
            <a:off x="5386203" y="2160589"/>
            <a:ext cx="5394940" cy="388077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240"/>
              <a:buChar char="►"/>
            </a:pPr>
            <a:r>
              <a:rPr lang="en-US" sz="2800"/>
              <a:t>Shared goals and vision</a:t>
            </a:r>
            <a:endParaRPr/>
          </a:p>
          <a:p>
            <a:pPr indent="-342900" lvl="0" marL="342900" rtl="0" algn="l">
              <a:lnSpc>
                <a:spcPct val="90000"/>
              </a:lnSpc>
              <a:spcBef>
                <a:spcPts val="1000"/>
              </a:spcBef>
              <a:spcAft>
                <a:spcPts val="0"/>
              </a:spcAft>
              <a:buSzPts val="2240"/>
              <a:buChar char="►"/>
            </a:pPr>
            <a:r>
              <a:rPr lang="en-US" sz="2800"/>
              <a:t>Communication</a:t>
            </a:r>
            <a:endParaRPr/>
          </a:p>
          <a:p>
            <a:pPr indent="-342900" lvl="0" marL="342900" rtl="0" algn="l">
              <a:lnSpc>
                <a:spcPct val="90000"/>
              </a:lnSpc>
              <a:spcBef>
                <a:spcPts val="1000"/>
              </a:spcBef>
              <a:spcAft>
                <a:spcPts val="0"/>
              </a:spcAft>
              <a:buSzPts val="2240"/>
              <a:buChar char="►"/>
            </a:pPr>
            <a:r>
              <a:rPr lang="en-US" sz="2800"/>
              <a:t>Coordinated activities</a:t>
            </a:r>
            <a:endParaRPr/>
          </a:p>
          <a:p>
            <a:pPr indent="-342900" lvl="0" marL="342900" rtl="0" algn="l">
              <a:lnSpc>
                <a:spcPct val="90000"/>
              </a:lnSpc>
              <a:spcBef>
                <a:spcPts val="1000"/>
              </a:spcBef>
              <a:spcAft>
                <a:spcPts val="0"/>
              </a:spcAft>
              <a:buSzPts val="2240"/>
              <a:buChar char="►"/>
            </a:pPr>
            <a:r>
              <a:rPr lang="en-US" sz="2800"/>
              <a:t>Consistent expectations and supports</a:t>
            </a:r>
            <a:endParaRPr/>
          </a:p>
          <a:p>
            <a:pPr indent="-342900" lvl="0" marL="342900" rtl="0" algn="l">
              <a:lnSpc>
                <a:spcPct val="90000"/>
              </a:lnSpc>
              <a:spcBef>
                <a:spcPts val="1000"/>
              </a:spcBef>
              <a:spcAft>
                <a:spcPts val="0"/>
              </a:spcAft>
              <a:buSzPts val="2240"/>
              <a:buChar char="►"/>
            </a:pPr>
            <a:r>
              <a:rPr lang="en-US" sz="2800"/>
              <a:t>Professional collaboration</a:t>
            </a:r>
            <a:endParaRPr/>
          </a:p>
          <a:p>
            <a:pPr indent="-342900" lvl="0" marL="342900" rtl="0" algn="l">
              <a:lnSpc>
                <a:spcPct val="90000"/>
              </a:lnSpc>
              <a:spcBef>
                <a:spcPts val="1000"/>
              </a:spcBef>
              <a:spcAft>
                <a:spcPts val="0"/>
              </a:spcAft>
              <a:buSzPts val="2240"/>
              <a:buChar char="►"/>
            </a:pPr>
            <a:r>
              <a:rPr lang="en-US" sz="2800"/>
              <a:t>Family and community engagement</a:t>
            </a:r>
            <a:endParaRPr/>
          </a:p>
        </p:txBody>
      </p:sp>
      <p:pic>
        <p:nvPicPr>
          <p:cNvPr descr="Exterior of an elementary school" id="275" name="Google Shape;275;p4"/>
          <p:cNvPicPr preferRelativeResize="0"/>
          <p:nvPr/>
        </p:nvPicPr>
        <p:blipFill rotWithShape="1">
          <a:blip r:embed="rId3">
            <a:alphaModFix/>
          </a:blip>
          <a:srcRect b="0" l="25709" r="22566" t="0"/>
          <a:stretch/>
        </p:blipFill>
        <p:spPr>
          <a:xfrm>
            <a:off x="20" y="-1"/>
            <a:ext cx="5394940" cy="6858001"/>
          </a:xfrm>
          <a:custGeom>
            <a:rect b="b" l="l" r="r" t="t"/>
            <a:pathLst>
              <a:path extrusionOk="0" h="6858000" w="5394960">
                <a:moveTo>
                  <a:pt x="842596" y="0"/>
                </a:moveTo>
                <a:lnTo>
                  <a:pt x="5394960" y="0"/>
                </a:lnTo>
                <a:lnTo>
                  <a:pt x="5394960" y="21851"/>
                </a:lnTo>
                <a:lnTo>
                  <a:pt x="4365943" y="6858000"/>
                </a:lnTo>
                <a:lnTo>
                  <a:pt x="0" y="6858000"/>
                </a:lnTo>
                <a:lnTo>
                  <a:pt x="0" y="5666154"/>
                </a:lnTo>
                <a:close/>
              </a:path>
            </a:pathLst>
          </a:custGeom>
          <a:noFill/>
          <a:ln>
            <a:noFill/>
          </a:ln>
        </p:spPr>
      </p:pic>
      <p:sp>
        <p:nvSpPr>
          <p:cNvPr id="276" name="Google Shape;276;p4"/>
          <p:cNvSpPr/>
          <p:nvPr/>
        </p:nvSpPr>
        <p:spPr>
          <a:xfrm rot="10800000">
            <a:off x="0" y="0"/>
            <a:ext cx="842596" cy="5666154"/>
          </a:xfrm>
          <a:prstGeom prst="triangle">
            <a:avLst>
              <a:gd fmla="val 10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4000"/>
              <a:buFont typeface="Oswald"/>
              <a:buNone/>
            </a:pPr>
            <a:r>
              <a:rPr lang="en-US" sz="4000"/>
              <a:t>Why Align OST with the School Day</a:t>
            </a:r>
            <a:endParaRPr/>
          </a:p>
        </p:txBody>
      </p:sp>
      <p:grpSp>
        <p:nvGrpSpPr>
          <p:cNvPr id="283" name="Google Shape;283;p5"/>
          <p:cNvGrpSpPr/>
          <p:nvPr/>
        </p:nvGrpSpPr>
        <p:grpSpPr>
          <a:xfrm>
            <a:off x="677334" y="1891421"/>
            <a:ext cx="9152465" cy="3718189"/>
            <a:chOff x="0" y="209297"/>
            <a:chExt cx="9152465" cy="3718189"/>
          </a:xfrm>
        </p:grpSpPr>
        <p:sp>
          <p:nvSpPr>
            <p:cNvPr id="284" name="Google Shape;284;p5"/>
            <p:cNvSpPr/>
            <p:nvPr/>
          </p:nvSpPr>
          <p:spPr>
            <a:xfrm>
              <a:off x="0" y="209297"/>
              <a:ext cx="2860145" cy="1716087"/>
            </a:xfrm>
            <a:prstGeom prst="rect">
              <a:avLst/>
            </a:prstGeom>
            <a:solidFill>
              <a:schemeClr val="accent2"/>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txBox="1"/>
            <p:nvPr/>
          </p:nvSpPr>
          <p:spPr>
            <a:xfrm>
              <a:off x="0" y="209297"/>
              <a:ext cx="2860145" cy="1716087"/>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Open Sans Light"/>
                <a:buNone/>
              </a:pPr>
              <a:r>
                <a:rPr lang="en-US" sz="3100">
                  <a:solidFill>
                    <a:schemeClr val="lt1"/>
                  </a:solidFill>
                  <a:latin typeface="Open Sans Light"/>
                  <a:ea typeface="Open Sans Light"/>
                  <a:cs typeface="Open Sans Light"/>
                  <a:sym typeface="Open Sans Light"/>
                </a:rPr>
                <a:t>Holistic support for students</a:t>
              </a:r>
              <a:endParaRPr/>
            </a:p>
          </p:txBody>
        </p:sp>
        <p:sp>
          <p:nvSpPr>
            <p:cNvPr id="286" name="Google Shape;286;p5"/>
            <p:cNvSpPr/>
            <p:nvPr/>
          </p:nvSpPr>
          <p:spPr>
            <a:xfrm>
              <a:off x="3146160" y="209297"/>
              <a:ext cx="2860145" cy="1716087"/>
            </a:xfrm>
            <a:prstGeom prst="rect">
              <a:avLst/>
            </a:prstGeom>
            <a:solidFill>
              <a:srgbClr val="52717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txBox="1"/>
            <p:nvPr/>
          </p:nvSpPr>
          <p:spPr>
            <a:xfrm>
              <a:off x="3146160" y="209297"/>
              <a:ext cx="2860145" cy="1716087"/>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Open Sans Light"/>
                <a:buNone/>
              </a:pPr>
              <a:r>
                <a:rPr lang="en-US" sz="3100">
                  <a:solidFill>
                    <a:schemeClr val="lt1"/>
                  </a:solidFill>
                  <a:latin typeface="Open Sans Light"/>
                  <a:ea typeface="Open Sans Light"/>
                  <a:cs typeface="Open Sans Light"/>
                  <a:sym typeface="Open Sans Light"/>
                </a:rPr>
                <a:t>Shared insights</a:t>
              </a:r>
              <a:endParaRPr/>
            </a:p>
          </p:txBody>
        </p:sp>
        <p:sp>
          <p:nvSpPr>
            <p:cNvPr id="288" name="Google Shape;288;p5"/>
            <p:cNvSpPr/>
            <p:nvPr/>
          </p:nvSpPr>
          <p:spPr>
            <a:xfrm>
              <a:off x="6292320" y="209297"/>
              <a:ext cx="2860145" cy="1716087"/>
            </a:xfrm>
            <a:prstGeom prst="rect">
              <a:avLst/>
            </a:prstGeom>
            <a:solidFill>
              <a:srgbClr val="0A5B8C"/>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txBox="1"/>
            <p:nvPr/>
          </p:nvSpPr>
          <p:spPr>
            <a:xfrm>
              <a:off x="6292320" y="209297"/>
              <a:ext cx="2860145" cy="1716087"/>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Open Sans Light"/>
                <a:buNone/>
              </a:pPr>
              <a:r>
                <a:rPr lang="en-US" sz="3100">
                  <a:solidFill>
                    <a:schemeClr val="lt1"/>
                  </a:solidFill>
                  <a:latin typeface="Open Sans Light"/>
                  <a:ea typeface="Open Sans Light"/>
                  <a:cs typeface="Open Sans Light"/>
                  <a:sym typeface="Open Sans Light"/>
                </a:rPr>
                <a:t>Consistency in messaging</a:t>
              </a:r>
              <a:endParaRPr/>
            </a:p>
          </p:txBody>
        </p:sp>
        <p:sp>
          <p:nvSpPr>
            <p:cNvPr id="290" name="Google Shape;290;p5"/>
            <p:cNvSpPr/>
            <p:nvPr/>
          </p:nvSpPr>
          <p:spPr>
            <a:xfrm>
              <a:off x="0" y="2211399"/>
              <a:ext cx="2860145" cy="1716087"/>
            </a:xfrm>
            <a:prstGeom prst="rect">
              <a:avLst/>
            </a:prstGeom>
            <a:solidFill>
              <a:schemeClr val="accent5"/>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txBox="1"/>
            <p:nvPr/>
          </p:nvSpPr>
          <p:spPr>
            <a:xfrm>
              <a:off x="0" y="2211399"/>
              <a:ext cx="2860145" cy="1716087"/>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Open Sans Light"/>
                <a:buNone/>
              </a:pPr>
              <a:r>
                <a:rPr lang="en-US" sz="3100">
                  <a:solidFill>
                    <a:schemeClr val="lt1"/>
                  </a:solidFill>
                  <a:latin typeface="Open Sans Light"/>
                  <a:ea typeface="Open Sans Light"/>
                  <a:cs typeface="Open Sans Light"/>
                  <a:sym typeface="Open Sans Light"/>
                </a:rPr>
                <a:t>Maximized resources</a:t>
              </a:r>
              <a:endParaRPr/>
            </a:p>
          </p:txBody>
        </p:sp>
        <p:sp>
          <p:nvSpPr>
            <p:cNvPr id="292" name="Google Shape;292;p5"/>
            <p:cNvSpPr/>
            <p:nvPr/>
          </p:nvSpPr>
          <p:spPr>
            <a:xfrm>
              <a:off x="3146160" y="2211399"/>
              <a:ext cx="2860145" cy="1716087"/>
            </a:xfrm>
            <a:prstGeom prst="rect">
              <a:avLst/>
            </a:prstGeom>
            <a:solidFill>
              <a:schemeClr val="accent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txBox="1"/>
            <p:nvPr/>
          </p:nvSpPr>
          <p:spPr>
            <a:xfrm>
              <a:off x="3146160" y="2211399"/>
              <a:ext cx="2860145" cy="1716087"/>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Open Sans Light"/>
                <a:buNone/>
              </a:pPr>
              <a:r>
                <a:rPr lang="en-US" sz="3100">
                  <a:solidFill>
                    <a:schemeClr val="lt1"/>
                  </a:solidFill>
                  <a:latin typeface="Open Sans Light"/>
                  <a:ea typeface="Open Sans Light"/>
                  <a:cs typeface="Open Sans Light"/>
                  <a:sym typeface="Open Sans Light"/>
                </a:rPr>
                <a:t>Improved navigation of challenges</a:t>
              </a:r>
              <a:endParaRPr/>
            </a:p>
          </p:txBody>
        </p:sp>
        <p:sp>
          <p:nvSpPr>
            <p:cNvPr id="294" name="Google Shape;294;p5"/>
            <p:cNvSpPr/>
            <p:nvPr/>
          </p:nvSpPr>
          <p:spPr>
            <a:xfrm>
              <a:off x="6292320" y="2211399"/>
              <a:ext cx="2860145" cy="1716087"/>
            </a:xfrm>
            <a:prstGeom prst="rect">
              <a:avLst/>
            </a:prstGeom>
            <a:solidFill>
              <a:schemeClr val="accent2"/>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txBox="1"/>
            <p:nvPr/>
          </p:nvSpPr>
          <p:spPr>
            <a:xfrm>
              <a:off x="6292320" y="2211399"/>
              <a:ext cx="2860145" cy="1716087"/>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Open Sans Light"/>
                <a:buNone/>
              </a:pPr>
              <a:r>
                <a:rPr lang="en-US" sz="3100">
                  <a:solidFill>
                    <a:schemeClr val="lt1"/>
                  </a:solidFill>
                  <a:latin typeface="Open Sans Light"/>
                  <a:ea typeface="Open Sans Light"/>
                  <a:cs typeface="Open Sans Light"/>
                  <a:sym typeface="Open Sans Light"/>
                </a:rPr>
                <a:t>Clear value proposition</a:t>
              </a:r>
              <a:endParaRPr/>
            </a:p>
          </p:txBody>
        </p:sp>
      </p:grpSp>
      <p:sp>
        <p:nvSpPr>
          <p:cNvPr id="296" name="Google Shape;296;p5"/>
          <p:cNvSpPr/>
          <p:nvPr/>
        </p:nvSpPr>
        <p:spPr>
          <a:xfrm>
            <a:off x="677334" y="1899227"/>
            <a:ext cx="2862072" cy="1719072"/>
          </a:xfrm>
          <a:prstGeom prst="rect">
            <a:avLst/>
          </a:prstGeom>
          <a:solidFill>
            <a:schemeClr val="accent1"/>
          </a:solid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297" name="Google Shape;297;p5"/>
          <p:cNvSpPr/>
          <p:nvPr/>
        </p:nvSpPr>
        <p:spPr>
          <a:xfrm>
            <a:off x="3822531" y="1930400"/>
            <a:ext cx="2862072" cy="1719072"/>
          </a:xfrm>
          <a:prstGeom prst="rect">
            <a:avLst/>
          </a:prstGeom>
          <a:solidFill>
            <a:schemeClr val="accent4"/>
          </a:solid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298" name="Google Shape;298;p5"/>
          <p:cNvSpPr/>
          <p:nvPr/>
        </p:nvSpPr>
        <p:spPr>
          <a:xfrm>
            <a:off x="677334" y="3855582"/>
            <a:ext cx="2862072" cy="1719072"/>
          </a:xfrm>
          <a:prstGeom prst="rect">
            <a:avLst/>
          </a:prstGeom>
          <a:solidFill>
            <a:srgbClr val="B98EBF"/>
          </a:solidFill>
          <a:ln cap="rnd" cmpd="sng" w="19050">
            <a:solidFill>
              <a:srgbClr val="B98E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299" name="Google Shape;299;p5"/>
          <p:cNvSpPr/>
          <p:nvPr/>
        </p:nvSpPr>
        <p:spPr>
          <a:xfrm>
            <a:off x="3822531" y="3855582"/>
            <a:ext cx="2862072" cy="1719072"/>
          </a:xfrm>
          <a:prstGeom prst="rect">
            <a:avLst/>
          </a:pr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300" name="Google Shape;300;p5"/>
          <p:cNvSpPr/>
          <p:nvPr/>
        </p:nvSpPr>
        <p:spPr>
          <a:xfrm>
            <a:off x="6967728" y="3865973"/>
            <a:ext cx="2862072" cy="1719072"/>
          </a:xfrm>
          <a:prstGeom prst="rect">
            <a:avLst/>
          </a:prstGeom>
          <a:solidFill>
            <a:schemeClr val="accent1"/>
          </a:solid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
        <p:nvSpPr>
          <p:cNvPr id="301" name="Google Shape;301;p5"/>
          <p:cNvSpPr/>
          <p:nvPr/>
        </p:nvSpPr>
        <p:spPr>
          <a:xfrm>
            <a:off x="6967728" y="1892255"/>
            <a:ext cx="2862072" cy="1719072"/>
          </a:xfrm>
          <a:prstGeom prst="rect">
            <a:avLst/>
          </a:prstGeom>
          <a:solidFill>
            <a:srgbClr val="B98EBF"/>
          </a:solidFill>
          <a:ln cap="rnd" cmpd="sng" w="19050">
            <a:solidFill>
              <a:srgbClr val="B98E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0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6"/>
          <p:cNvSpPr txBox="1"/>
          <p:nvPr>
            <p:ph type="title"/>
          </p:nvPr>
        </p:nvSpPr>
        <p:spPr>
          <a:xfrm>
            <a:off x="549741" y="365042"/>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4000"/>
              <a:buFont typeface="Oswald"/>
              <a:buNone/>
            </a:pPr>
            <a:r>
              <a:rPr lang="en-US" sz="4000"/>
              <a:t>Collaboration is Key</a:t>
            </a:r>
            <a:endParaRPr/>
          </a:p>
        </p:txBody>
      </p:sp>
      <p:grpSp>
        <p:nvGrpSpPr>
          <p:cNvPr id="308" name="Google Shape;308;p6"/>
          <p:cNvGrpSpPr/>
          <p:nvPr/>
        </p:nvGrpSpPr>
        <p:grpSpPr>
          <a:xfrm>
            <a:off x="242498" y="1310375"/>
            <a:ext cx="9549000" cy="5141006"/>
            <a:chOff x="255083" y="2575"/>
            <a:chExt cx="9422735" cy="5141006"/>
          </a:xfrm>
        </p:grpSpPr>
        <p:sp>
          <p:nvSpPr>
            <p:cNvPr id="309" name="Google Shape;309;p6"/>
            <p:cNvSpPr/>
            <p:nvPr/>
          </p:nvSpPr>
          <p:spPr>
            <a:xfrm rot="5400000">
              <a:off x="5955799" y="-2604527"/>
              <a:ext cx="991037" cy="6453002"/>
            </a:xfrm>
            <a:prstGeom prst="round2SameRect">
              <a:avLst>
                <a:gd fmla="val 16667" name="adj1"/>
                <a:gd fmla="val 0" name="adj2"/>
              </a:avLst>
            </a:prstGeom>
            <a:solidFill>
              <a:srgbClr val="E6DAE7">
                <a:alpha val="89803"/>
              </a:srgbClr>
            </a:solidFill>
            <a:ln cap="rnd" cmpd="sng" w="19050">
              <a:solidFill>
                <a:srgbClr val="E6DA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6"/>
            <p:cNvSpPr txBox="1"/>
            <p:nvPr/>
          </p:nvSpPr>
          <p:spPr>
            <a:xfrm>
              <a:off x="3224817" y="174833"/>
              <a:ext cx="6404624" cy="894281"/>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Open Sans Light"/>
                <a:buChar char="•"/>
              </a:pPr>
              <a:r>
                <a:rPr b="0" i="0" lang="en-US" sz="2800" u="none" cap="none" strike="noStrike">
                  <a:solidFill>
                    <a:schemeClr val="dk1"/>
                  </a:solidFill>
                  <a:latin typeface="Open Sans Light"/>
                  <a:ea typeface="Open Sans Light"/>
                  <a:cs typeface="Open Sans Light"/>
                  <a:sym typeface="Open Sans Light"/>
                </a:rPr>
                <a:t>Establish connections </a:t>
              </a:r>
              <a:endParaRPr/>
            </a:p>
            <a:p>
              <a:pPr indent="-285750" lvl="1" marL="285750" marR="0" rtl="0" algn="l">
                <a:lnSpc>
                  <a:spcPct val="90000"/>
                </a:lnSpc>
                <a:spcBef>
                  <a:spcPts val="420"/>
                </a:spcBef>
                <a:spcAft>
                  <a:spcPts val="0"/>
                </a:spcAft>
                <a:buClr>
                  <a:schemeClr val="dk1"/>
                </a:buClr>
                <a:buSzPts val="2800"/>
                <a:buFont typeface="Open Sans Light"/>
                <a:buChar char="•"/>
              </a:pPr>
              <a:r>
                <a:rPr b="0" i="0" lang="en-US" sz="2800" u="none" cap="none" strike="noStrike">
                  <a:solidFill>
                    <a:schemeClr val="dk1"/>
                  </a:solidFill>
                  <a:latin typeface="Open Sans Light"/>
                  <a:ea typeface="Open Sans Light"/>
                  <a:cs typeface="Open Sans Light"/>
                  <a:sym typeface="Open Sans Light"/>
                </a:rPr>
                <a:t>Information sharing</a:t>
              </a:r>
              <a:endParaRPr/>
            </a:p>
          </p:txBody>
        </p:sp>
        <p:sp>
          <p:nvSpPr>
            <p:cNvPr id="311" name="Google Shape;311;p6"/>
            <p:cNvSpPr/>
            <p:nvPr/>
          </p:nvSpPr>
          <p:spPr>
            <a:xfrm>
              <a:off x="404996" y="2575"/>
              <a:ext cx="2819820" cy="1238796"/>
            </a:xfrm>
            <a:prstGeom prst="roundRect">
              <a:avLst>
                <a:gd fmla="val 16667" name="adj"/>
              </a:avLst>
            </a:prstGeom>
            <a:solidFill>
              <a:schemeClr val="accent2"/>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6"/>
            <p:cNvSpPr txBox="1"/>
            <p:nvPr/>
          </p:nvSpPr>
          <p:spPr>
            <a:xfrm>
              <a:off x="255083" y="63050"/>
              <a:ext cx="3130500" cy="111780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Open Sans Light"/>
                <a:buNone/>
              </a:pPr>
              <a:r>
                <a:rPr b="1" lang="en-US" sz="3200">
                  <a:solidFill>
                    <a:schemeClr val="lt1"/>
                  </a:solidFill>
                  <a:latin typeface="Open Sans"/>
                  <a:ea typeface="Open Sans"/>
                  <a:cs typeface="Open Sans"/>
                  <a:sym typeface="Open Sans"/>
                </a:rPr>
                <a:t>Networking</a:t>
              </a:r>
              <a:endParaRPr b="1">
                <a:latin typeface="Open Sans"/>
                <a:ea typeface="Open Sans"/>
                <a:cs typeface="Open Sans"/>
                <a:sym typeface="Open Sans"/>
              </a:endParaRPr>
            </a:p>
          </p:txBody>
        </p:sp>
        <p:sp>
          <p:nvSpPr>
            <p:cNvPr id="313" name="Google Shape;313;p6"/>
            <p:cNvSpPr/>
            <p:nvPr/>
          </p:nvSpPr>
          <p:spPr>
            <a:xfrm rot="5400000">
              <a:off x="5955799" y="-1303790"/>
              <a:ext cx="991037" cy="6453002"/>
            </a:xfrm>
            <a:prstGeom prst="round2SameRect">
              <a:avLst>
                <a:gd fmla="val 16667" name="adj1"/>
                <a:gd fmla="val 0" name="adj2"/>
              </a:avLst>
            </a:prstGeom>
            <a:solidFill>
              <a:srgbClr val="CED4D4">
                <a:alpha val="89803"/>
              </a:srgbClr>
            </a:solidFill>
            <a:ln cap="rnd" cmpd="sng" w="19050">
              <a:solidFill>
                <a:srgbClr val="CED4D4">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6"/>
            <p:cNvSpPr txBox="1"/>
            <p:nvPr/>
          </p:nvSpPr>
          <p:spPr>
            <a:xfrm>
              <a:off x="3224817" y="1475570"/>
              <a:ext cx="6404624" cy="894281"/>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Open Sans Light"/>
                <a:buChar char="•"/>
              </a:pPr>
              <a:r>
                <a:rPr b="0" i="0" lang="en-US" sz="2800" u="none" cap="none" strike="noStrike">
                  <a:solidFill>
                    <a:schemeClr val="dk1"/>
                  </a:solidFill>
                  <a:latin typeface="Open Sans Light"/>
                  <a:ea typeface="Open Sans Light"/>
                  <a:cs typeface="Open Sans Light"/>
                  <a:sym typeface="Open Sans Light"/>
                </a:rPr>
                <a:t>Work together informally</a:t>
              </a:r>
              <a:endParaRPr/>
            </a:p>
            <a:p>
              <a:pPr indent="-285750" lvl="1" marL="285750" marR="0" rtl="0" algn="l">
                <a:lnSpc>
                  <a:spcPct val="90000"/>
                </a:lnSpc>
                <a:spcBef>
                  <a:spcPts val="420"/>
                </a:spcBef>
                <a:spcAft>
                  <a:spcPts val="0"/>
                </a:spcAft>
                <a:buClr>
                  <a:schemeClr val="dk1"/>
                </a:buClr>
                <a:buSzPts val="2800"/>
                <a:buFont typeface="Open Sans Light"/>
                <a:buChar char="•"/>
              </a:pPr>
              <a:r>
                <a:rPr b="0" i="0" lang="en-US" sz="2800" u="none" cap="none" strike="noStrike">
                  <a:solidFill>
                    <a:schemeClr val="dk1"/>
                  </a:solidFill>
                  <a:latin typeface="Open Sans Light"/>
                  <a:ea typeface="Open Sans Light"/>
                  <a:cs typeface="Open Sans Light"/>
                  <a:sym typeface="Open Sans Light"/>
                </a:rPr>
                <a:t>Attend one another’s events</a:t>
              </a:r>
              <a:endParaRPr/>
            </a:p>
          </p:txBody>
        </p:sp>
        <p:sp>
          <p:nvSpPr>
            <p:cNvPr id="315" name="Google Shape;315;p6"/>
            <p:cNvSpPr/>
            <p:nvPr/>
          </p:nvSpPr>
          <p:spPr>
            <a:xfrm>
              <a:off x="404996" y="1303312"/>
              <a:ext cx="2819820" cy="1238796"/>
            </a:xfrm>
            <a:prstGeom prst="roundRect">
              <a:avLst>
                <a:gd fmla="val 16667" name="adj"/>
              </a:avLst>
            </a:prstGeom>
            <a:solidFill>
              <a:srgbClr val="52717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
            <p:cNvSpPr txBox="1"/>
            <p:nvPr/>
          </p:nvSpPr>
          <p:spPr>
            <a:xfrm>
              <a:off x="255083" y="1363784"/>
              <a:ext cx="3130500" cy="111780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Open Sans Light"/>
                <a:buNone/>
              </a:pPr>
              <a:r>
                <a:rPr b="1" lang="en-US" sz="3200">
                  <a:solidFill>
                    <a:schemeClr val="lt1"/>
                  </a:solidFill>
                  <a:latin typeface="Open Sans"/>
                  <a:ea typeface="Open Sans"/>
                  <a:cs typeface="Open Sans"/>
                  <a:sym typeface="Open Sans"/>
                </a:rPr>
                <a:t>Cooperating</a:t>
              </a:r>
              <a:endParaRPr b="1">
                <a:latin typeface="Open Sans"/>
                <a:ea typeface="Open Sans"/>
                <a:cs typeface="Open Sans"/>
                <a:sym typeface="Open Sans"/>
              </a:endParaRPr>
            </a:p>
          </p:txBody>
        </p:sp>
        <p:sp>
          <p:nvSpPr>
            <p:cNvPr id="317" name="Google Shape;317;p6"/>
            <p:cNvSpPr/>
            <p:nvPr/>
          </p:nvSpPr>
          <p:spPr>
            <a:xfrm rot="5400000">
              <a:off x="5955799" y="-3053"/>
              <a:ext cx="991037" cy="6453002"/>
            </a:xfrm>
            <a:prstGeom prst="round2SameRect">
              <a:avLst>
                <a:gd fmla="val 16667" name="adj1"/>
                <a:gd fmla="val 0" name="adj2"/>
              </a:avLst>
            </a:prstGeom>
            <a:solidFill>
              <a:srgbClr val="CAD0DA">
                <a:alpha val="89803"/>
              </a:srgbClr>
            </a:solidFill>
            <a:ln cap="rnd" cmpd="sng" w="19050">
              <a:solidFill>
                <a:srgbClr val="CAD0D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6"/>
            <p:cNvSpPr txBox="1"/>
            <p:nvPr/>
          </p:nvSpPr>
          <p:spPr>
            <a:xfrm>
              <a:off x="3224817" y="2776307"/>
              <a:ext cx="6404624" cy="894281"/>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Open Sans Light"/>
                <a:buChar char="•"/>
              </a:pPr>
              <a:r>
                <a:rPr b="0" i="0" lang="en-US" sz="2800" u="none" cap="none" strike="noStrike">
                  <a:solidFill>
                    <a:schemeClr val="dk1"/>
                  </a:solidFill>
                  <a:latin typeface="Open Sans Light"/>
                  <a:ea typeface="Open Sans Light"/>
                  <a:cs typeface="Open Sans Light"/>
                  <a:sym typeface="Open Sans Light"/>
                </a:rPr>
                <a:t>Align efforts to complement</a:t>
              </a:r>
              <a:endParaRPr/>
            </a:p>
            <a:p>
              <a:pPr indent="-285750" lvl="1" marL="285750" marR="0" rtl="0" algn="l">
                <a:lnSpc>
                  <a:spcPct val="90000"/>
                </a:lnSpc>
                <a:spcBef>
                  <a:spcPts val="420"/>
                </a:spcBef>
                <a:spcAft>
                  <a:spcPts val="0"/>
                </a:spcAft>
                <a:buClr>
                  <a:schemeClr val="dk1"/>
                </a:buClr>
                <a:buSzPts val="2800"/>
                <a:buFont typeface="Open Sans Light"/>
                <a:buChar char="•"/>
              </a:pPr>
              <a:r>
                <a:rPr b="0" i="0" lang="en-US" sz="2800" u="none" cap="none" strike="noStrike">
                  <a:solidFill>
                    <a:schemeClr val="dk1"/>
                  </a:solidFill>
                  <a:latin typeface="Open Sans Light"/>
                  <a:ea typeface="Open Sans Light"/>
                  <a:cs typeface="Open Sans Light"/>
                  <a:sym typeface="Open Sans Light"/>
                </a:rPr>
                <a:t>Create defined pathways</a:t>
              </a:r>
              <a:endParaRPr/>
            </a:p>
          </p:txBody>
        </p:sp>
        <p:sp>
          <p:nvSpPr>
            <p:cNvPr id="319" name="Google Shape;319;p6"/>
            <p:cNvSpPr/>
            <p:nvPr/>
          </p:nvSpPr>
          <p:spPr>
            <a:xfrm>
              <a:off x="404996" y="2604048"/>
              <a:ext cx="2819820" cy="1238796"/>
            </a:xfrm>
            <a:prstGeom prst="roundRect">
              <a:avLst>
                <a:gd fmla="val 16667" name="adj"/>
              </a:avLst>
            </a:prstGeom>
            <a:solidFill>
              <a:srgbClr val="0A5B8C"/>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6"/>
            <p:cNvSpPr txBox="1"/>
            <p:nvPr/>
          </p:nvSpPr>
          <p:spPr>
            <a:xfrm>
              <a:off x="255083" y="2664516"/>
              <a:ext cx="3130500" cy="111780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Open Sans Light"/>
                <a:buNone/>
              </a:pPr>
              <a:r>
                <a:rPr b="1" lang="en-US" sz="3200">
                  <a:solidFill>
                    <a:schemeClr val="lt1"/>
                  </a:solidFill>
                  <a:latin typeface="Open Sans"/>
                  <a:ea typeface="Open Sans"/>
                  <a:cs typeface="Open Sans"/>
                  <a:sym typeface="Open Sans"/>
                </a:rPr>
                <a:t>Coordinating</a:t>
              </a:r>
              <a:endParaRPr b="1">
                <a:latin typeface="Open Sans"/>
                <a:ea typeface="Open Sans"/>
                <a:cs typeface="Open Sans"/>
                <a:sym typeface="Open Sans"/>
              </a:endParaRPr>
            </a:p>
          </p:txBody>
        </p:sp>
        <p:sp>
          <p:nvSpPr>
            <p:cNvPr id="321" name="Google Shape;321;p6"/>
            <p:cNvSpPr/>
            <p:nvPr/>
          </p:nvSpPr>
          <p:spPr>
            <a:xfrm rot="5400000">
              <a:off x="5955799" y="1297682"/>
              <a:ext cx="991037" cy="6453002"/>
            </a:xfrm>
            <a:prstGeom prst="round2SameRect">
              <a:avLst>
                <a:gd fmla="val 16667" name="adj1"/>
                <a:gd fmla="val 0" name="adj2"/>
              </a:avLst>
            </a:prstGeom>
            <a:solidFill>
              <a:srgbClr val="CCE1F6">
                <a:alpha val="89803"/>
              </a:srgbClr>
            </a:solidFill>
            <a:ln cap="rnd" cmpd="sng" w="19050">
              <a:solidFill>
                <a:srgbClr val="CCE1F6">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6"/>
            <p:cNvSpPr txBox="1"/>
            <p:nvPr/>
          </p:nvSpPr>
          <p:spPr>
            <a:xfrm>
              <a:off x="3224817" y="4077042"/>
              <a:ext cx="6404624" cy="894281"/>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Open Sans Light"/>
                <a:buChar char="•"/>
              </a:pPr>
              <a:r>
                <a:rPr b="0" i="0" lang="en-US" sz="2800" u="none" cap="none" strike="noStrike">
                  <a:solidFill>
                    <a:schemeClr val="dk1"/>
                  </a:solidFill>
                  <a:latin typeface="Open Sans Light"/>
                  <a:ea typeface="Open Sans Light"/>
                  <a:cs typeface="Open Sans Light"/>
                  <a:sym typeface="Open Sans Light"/>
                </a:rPr>
                <a:t>Shared responsibility for outcomes</a:t>
              </a:r>
              <a:endParaRPr/>
            </a:p>
            <a:p>
              <a:pPr indent="-285750" lvl="1" marL="285750" marR="0" rtl="0" algn="l">
                <a:lnSpc>
                  <a:spcPct val="90000"/>
                </a:lnSpc>
                <a:spcBef>
                  <a:spcPts val="420"/>
                </a:spcBef>
                <a:spcAft>
                  <a:spcPts val="0"/>
                </a:spcAft>
                <a:buClr>
                  <a:schemeClr val="dk1"/>
                </a:buClr>
                <a:buSzPts val="2800"/>
                <a:buFont typeface="Open Sans Light"/>
                <a:buChar char="•"/>
              </a:pPr>
              <a:r>
                <a:rPr b="0" i="0" lang="en-US" sz="2800" u="none" cap="none" strike="noStrike">
                  <a:solidFill>
                    <a:schemeClr val="dk1"/>
                  </a:solidFill>
                  <a:latin typeface="Open Sans Light"/>
                  <a:ea typeface="Open Sans Light"/>
                  <a:cs typeface="Open Sans Light"/>
                  <a:sym typeface="Open Sans Light"/>
                </a:rPr>
                <a:t>Pooled resources</a:t>
              </a:r>
              <a:endParaRPr/>
            </a:p>
          </p:txBody>
        </p:sp>
        <p:sp>
          <p:nvSpPr>
            <p:cNvPr id="323" name="Google Shape;323;p6"/>
            <p:cNvSpPr/>
            <p:nvPr/>
          </p:nvSpPr>
          <p:spPr>
            <a:xfrm>
              <a:off x="404996" y="3904785"/>
              <a:ext cx="2819820" cy="1238796"/>
            </a:xfrm>
            <a:prstGeom prst="roundRect">
              <a:avLst>
                <a:gd fmla="val 16667" name="adj"/>
              </a:avLst>
            </a:prstGeom>
            <a:solidFill>
              <a:schemeClr val="accent5"/>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6"/>
            <p:cNvSpPr txBox="1"/>
            <p:nvPr/>
          </p:nvSpPr>
          <p:spPr>
            <a:xfrm>
              <a:off x="255083" y="3965250"/>
              <a:ext cx="3130500" cy="111780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Open Sans Light"/>
                <a:buNone/>
              </a:pPr>
              <a:r>
                <a:rPr b="1" lang="en-US" sz="3200">
                  <a:solidFill>
                    <a:schemeClr val="lt1"/>
                  </a:solidFill>
                  <a:latin typeface="Open Sans"/>
                  <a:ea typeface="Open Sans"/>
                  <a:cs typeface="Open Sans"/>
                  <a:sym typeface="Open Sans"/>
                </a:rPr>
                <a:t>Collaborating</a:t>
              </a:r>
              <a:endParaRPr b="1">
                <a:latin typeface="Open Sans"/>
                <a:ea typeface="Open Sans"/>
                <a:cs typeface="Open Sans"/>
                <a:sym typeface="Open San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4400"/>
              <a:buFont typeface="Oswald"/>
              <a:buNone/>
            </a:pPr>
            <a:r>
              <a:rPr lang="en-US" sz="4400">
                <a:latin typeface="Oswald"/>
                <a:ea typeface="Oswald"/>
                <a:cs typeface="Oswald"/>
                <a:sym typeface="Oswald"/>
              </a:rPr>
              <a:t>The Same or </a:t>
            </a:r>
            <a:r>
              <a:rPr lang="en-US" sz="4400"/>
              <a:t>Different</a:t>
            </a:r>
            <a:r>
              <a:rPr lang="en-US" sz="4400">
                <a:latin typeface="Oswald"/>
                <a:ea typeface="Oswald"/>
                <a:cs typeface="Oswald"/>
                <a:sym typeface="Oswald"/>
              </a:rPr>
              <a:t>?</a:t>
            </a:r>
            <a:endParaRPr/>
          </a:p>
        </p:txBody>
      </p:sp>
      <p:grpSp>
        <p:nvGrpSpPr>
          <p:cNvPr id="331" name="Google Shape;331;p7"/>
          <p:cNvGrpSpPr/>
          <p:nvPr/>
        </p:nvGrpSpPr>
        <p:grpSpPr>
          <a:xfrm>
            <a:off x="6772570" y="1182800"/>
            <a:ext cx="3142480" cy="5141006"/>
            <a:chOff x="3811484" y="2575"/>
            <a:chExt cx="2959578" cy="5141006"/>
          </a:xfrm>
        </p:grpSpPr>
        <p:sp>
          <p:nvSpPr>
            <p:cNvPr id="332" name="Google Shape;332;p7"/>
            <p:cNvSpPr/>
            <p:nvPr/>
          </p:nvSpPr>
          <p:spPr>
            <a:xfrm>
              <a:off x="3811484" y="2575"/>
              <a:ext cx="2959578" cy="1238796"/>
            </a:xfrm>
            <a:prstGeom prst="roundRect">
              <a:avLst>
                <a:gd fmla="val 16667" name="adj"/>
              </a:avLst>
            </a:prstGeom>
            <a:solidFill>
              <a:srgbClr val="B98EBF"/>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Open Sans"/>
                <a:ea typeface="Open Sans"/>
                <a:cs typeface="Open Sans"/>
                <a:sym typeface="Open Sans"/>
              </a:endParaRPr>
            </a:p>
          </p:txBody>
        </p:sp>
        <p:sp>
          <p:nvSpPr>
            <p:cNvPr id="333" name="Google Shape;333;p7"/>
            <p:cNvSpPr txBox="1"/>
            <p:nvPr/>
          </p:nvSpPr>
          <p:spPr>
            <a:xfrm>
              <a:off x="3871957" y="63048"/>
              <a:ext cx="2838632" cy="111785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Trebuchet MS"/>
                <a:buNone/>
              </a:pPr>
              <a:r>
                <a:rPr b="1" lang="en-US" sz="3200">
                  <a:solidFill>
                    <a:schemeClr val="lt1"/>
                  </a:solidFill>
                  <a:latin typeface="Open Sans"/>
                  <a:ea typeface="Open Sans"/>
                  <a:cs typeface="Open Sans"/>
                  <a:sym typeface="Open Sans"/>
                </a:rPr>
                <a:t>Networking</a:t>
              </a:r>
              <a:endParaRPr b="1">
                <a:latin typeface="Open Sans"/>
                <a:ea typeface="Open Sans"/>
                <a:cs typeface="Open Sans"/>
                <a:sym typeface="Open Sans"/>
              </a:endParaRPr>
            </a:p>
          </p:txBody>
        </p:sp>
        <p:sp>
          <p:nvSpPr>
            <p:cNvPr id="334" name="Google Shape;334;p7"/>
            <p:cNvSpPr/>
            <p:nvPr/>
          </p:nvSpPr>
          <p:spPr>
            <a:xfrm>
              <a:off x="3811484" y="1303312"/>
              <a:ext cx="2959578" cy="1238796"/>
            </a:xfrm>
            <a:prstGeom prst="roundRect">
              <a:avLst>
                <a:gd fmla="val 16667" name="adj"/>
              </a:avLst>
            </a:prstGeom>
            <a:solidFill>
              <a:srgbClr val="52717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Open Sans"/>
                <a:ea typeface="Open Sans"/>
                <a:cs typeface="Open Sans"/>
                <a:sym typeface="Open Sans"/>
              </a:endParaRPr>
            </a:p>
          </p:txBody>
        </p:sp>
        <p:sp>
          <p:nvSpPr>
            <p:cNvPr id="335" name="Google Shape;335;p7"/>
            <p:cNvSpPr txBox="1"/>
            <p:nvPr/>
          </p:nvSpPr>
          <p:spPr>
            <a:xfrm>
              <a:off x="3871957" y="1363785"/>
              <a:ext cx="2838632" cy="111785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Trebuchet MS"/>
                <a:buNone/>
              </a:pPr>
              <a:r>
                <a:rPr b="1" lang="en-US" sz="3200">
                  <a:solidFill>
                    <a:schemeClr val="lt1"/>
                  </a:solidFill>
                  <a:latin typeface="Open Sans"/>
                  <a:ea typeface="Open Sans"/>
                  <a:cs typeface="Open Sans"/>
                  <a:sym typeface="Open Sans"/>
                </a:rPr>
                <a:t>Cooperating</a:t>
              </a:r>
              <a:endParaRPr b="1">
                <a:latin typeface="Open Sans"/>
                <a:ea typeface="Open Sans"/>
                <a:cs typeface="Open Sans"/>
                <a:sym typeface="Open Sans"/>
              </a:endParaRPr>
            </a:p>
          </p:txBody>
        </p:sp>
        <p:sp>
          <p:nvSpPr>
            <p:cNvPr id="336" name="Google Shape;336;p7"/>
            <p:cNvSpPr/>
            <p:nvPr/>
          </p:nvSpPr>
          <p:spPr>
            <a:xfrm>
              <a:off x="3811484" y="2604048"/>
              <a:ext cx="2959578" cy="1238796"/>
            </a:xfrm>
            <a:prstGeom prst="roundRect">
              <a:avLst>
                <a:gd fmla="val 16667" name="adj"/>
              </a:avLst>
            </a:prstGeom>
            <a:solidFill>
              <a:srgbClr val="0A5B8C"/>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Open Sans"/>
                <a:ea typeface="Open Sans"/>
                <a:cs typeface="Open Sans"/>
                <a:sym typeface="Open Sans"/>
              </a:endParaRPr>
            </a:p>
          </p:txBody>
        </p:sp>
        <p:sp>
          <p:nvSpPr>
            <p:cNvPr id="337" name="Google Shape;337;p7"/>
            <p:cNvSpPr txBox="1"/>
            <p:nvPr/>
          </p:nvSpPr>
          <p:spPr>
            <a:xfrm>
              <a:off x="3871957" y="2664521"/>
              <a:ext cx="2838632" cy="111785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Trebuchet MS"/>
                <a:buNone/>
              </a:pPr>
              <a:r>
                <a:rPr b="1" lang="en-US" sz="3200">
                  <a:solidFill>
                    <a:schemeClr val="lt1"/>
                  </a:solidFill>
                  <a:latin typeface="Open Sans"/>
                  <a:ea typeface="Open Sans"/>
                  <a:cs typeface="Open Sans"/>
                  <a:sym typeface="Open Sans"/>
                </a:rPr>
                <a:t>Coordinating</a:t>
              </a:r>
              <a:endParaRPr b="1">
                <a:latin typeface="Open Sans"/>
                <a:ea typeface="Open Sans"/>
                <a:cs typeface="Open Sans"/>
                <a:sym typeface="Open Sans"/>
              </a:endParaRPr>
            </a:p>
          </p:txBody>
        </p:sp>
        <p:sp>
          <p:nvSpPr>
            <p:cNvPr id="338" name="Google Shape;338;p7"/>
            <p:cNvSpPr/>
            <p:nvPr/>
          </p:nvSpPr>
          <p:spPr>
            <a:xfrm>
              <a:off x="3811484" y="3904785"/>
              <a:ext cx="2959578" cy="1238796"/>
            </a:xfrm>
            <a:prstGeom prst="roundRect">
              <a:avLst>
                <a:gd fmla="val 16667" name="adj"/>
              </a:avLst>
            </a:prstGeom>
            <a:solidFill>
              <a:schemeClr val="accent5"/>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Open Sans"/>
                <a:ea typeface="Open Sans"/>
                <a:cs typeface="Open Sans"/>
                <a:sym typeface="Open Sans"/>
              </a:endParaRPr>
            </a:p>
          </p:txBody>
        </p:sp>
        <p:sp>
          <p:nvSpPr>
            <p:cNvPr id="339" name="Google Shape;339;p7"/>
            <p:cNvSpPr txBox="1"/>
            <p:nvPr/>
          </p:nvSpPr>
          <p:spPr>
            <a:xfrm>
              <a:off x="3871957" y="3965258"/>
              <a:ext cx="2838632" cy="111785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Trebuchet MS"/>
                <a:buNone/>
              </a:pPr>
              <a:r>
                <a:rPr b="1" lang="en-US" sz="3200">
                  <a:solidFill>
                    <a:schemeClr val="lt1"/>
                  </a:solidFill>
                  <a:latin typeface="Open Sans"/>
                  <a:ea typeface="Open Sans"/>
                  <a:cs typeface="Open Sans"/>
                  <a:sym typeface="Open Sans"/>
                </a:rPr>
                <a:t>Collaborating</a:t>
              </a:r>
              <a:endParaRPr b="1">
                <a:latin typeface="Open Sans"/>
                <a:ea typeface="Open Sans"/>
                <a:cs typeface="Open Sans"/>
                <a:sym typeface="Open Sans"/>
              </a:endParaRPr>
            </a:p>
          </p:txBody>
        </p:sp>
      </p:grpSp>
      <p:grpSp>
        <p:nvGrpSpPr>
          <p:cNvPr id="340" name="Google Shape;340;p7"/>
          <p:cNvGrpSpPr/>
          <p:nvPr/>
        </p:nvGrpSpPr>
        <p:grpSpPr>
          <a:xfrm>
            <a:off x="230411" y="1638967"/>
            <a:ext cx="6280216" cy="4687353"/>
            <a:chOff x="815203" y="52"/>
            <a:chExt cx="6280216" cy="4687353"/>
          </a:xfrm>
        </p:grpSpPr>
        <p:sp>
          <p:nvSpPr>
            <p:cNvPr id="341" name="Google Shape;341;p7"/>
            <p:cNvSpPr/>
            <p:nvPr/>
          </p:nvSpPr>
          <p:spPr>
            <a:xfrm rot="10800000">
              <a:off x="1834855" y="52"/>
              <a:ext cx="5260564" cy="2039302"/>
            </a:xfrm>
            <a:prstGeom prst="homePlate">
              <a:avLst>
                <a:gd fmla="val 50000" name="adj"/>
              </a:avLst>
            </a:prstGeom>
            <a:solidFill>
              <a:schemeClr val="lt1"/>
            </a:solidFill>
            <a:ln cap="rnd" cmpd="sng" w="25400">
              <a:solidFill>
                <a:srgbClr val="0952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txBox="1"/>
            <p:nvPr/>
          </p:nvSpPr>
          <p:spPr>
            <a:xfrm>
              <a:off x="2344680" y="52"/>
              <a:ext cx="4750739" cy="2039302"/>
            </a:xfrm>
            <a:prstGeom prst="rect">
              <a:avLst/>
            </a:prstGeom>
            <a:noFill/>
            <a:ln>
              <a:noFill/>
            </a:ln>
          </p:spPr>
          <p:txBody>
            <a:bodyPr anchorCtr="0" anchor="ctr" bIns="106675" lIns="89927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Trebuchet MS"/>
                <a:buNone/>
              </a:pPr>
              <a:r>
                <a:rPr lang="en-US" sz="2800">
                  <a:solidFill>
                    <a:schemeClr val="dk2"/>
                  </a:solidFill>
                  <a:latin typeface="Open Sans Light"/>
                  <a:ea typeface="Open Sans Light"/>
                  <a:cs typeface="Open Sans Light"/>
                  <a:sym typeface="Open Sans Light"/>
                </a:rPr>
                <a:t>OST staff attend the school’s community partner meeting to learn about priorities.</a:t>
              </a:r>
              <a:endParaRPr>
                <a:solidFill>
                  <a:schemeClr val="dk2"/>
                </a:solidFill>
                <a:latin typeface="Open Sans Light"/>
                <a:ea typeface="Open Sans Light"/>
                <a:cs typeface="Open Sans Light"/>
                <a:sym typeface="Open Sans Light"/>
              </a:endParaRPr>
            </a:p>
          </p:txBody>
        </p:sp>
        <p:sp>
          <p:nvSpPr>
            <p:cNvPr id="343" name="Google Shape;343;p7"/>
            <p:cNvSpPr/>
            <p:nvPr/>
          </p:nvSpPr>
          <p:spPr>
            <a:xfrm>
              <a:off x="815203" y="52"/>
              <a:ext cx="2039302" cy="2039302"/>
            </a:xfrm>
            <a:prstGeom prst="ellipse">
              <a:avLst/>
            </a:prstGeom>
            <a:blipFill rotWithShape="1">
              <a:blip r:embed="rId3">
                <a:alphaModFix/>
              </a:blip>
              <a:stretch>
                <a:fillRect b="0" l="-24998" r="-24998" t="0"/>
              </a:stretch>
            </a:blipFill>
            <a:ln cap="rnd" cmpd="sng" w="25400">
              <a:solidFill>
                <a:srgbClr val="0952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rot="10800000">
              <a:off x="1834855" y="2648103"/>
              <a:ext cx="5260564" cy="2039302"/>
            </a:xfrm>
            <a:prstGeom prst="homePlate">
              <a:avLst>
                <a:gd fmla="val 50000" name="adj"/>
              </a:avLst>
            </a:prstGeom>
            <a:solidFill>
              <a:schemeClr val="lt1"/>
            </a:solidFill>
            <a:ln cap="rnd" cmpd="sng" w="25400">
              <a:solidFill>
                <a:srgbClr val="0952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txBox="1"/>
            <p:nvPr/>
          </p:nvSpPr>
          <p:spPr>
            <a:xfrm>
              <a:off x="2344680" y="2648103"/>
              <a:ext cx="4750739" cy="2039302"/>
            </a:xfrm>
            <a:prstGeom prst="rect">
              <a:avLst/>
            </a:prstGeom>
            <a:noFill/>
            <a:ln>
              <a:noFill/>
            </a:ln>
          </p:spPr>
          <p:txBody>
            <a:bodyPr anchorCtr="0" anchor="ctr" bIns="106675" lIns="89927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Trebuchet MS"/>
                <a:buNone/>
              </a:pPr>
              <a:r>
                <a:rPr lang="en-US" sz="2800">
                  <a:solidFill>
                    <a:schemeClr val="dk2"/>
                  </a:solidFill>
                  <a:latin typeface="Open Sans Light"/>
                  <a:ea typeface="Open Sans Light"/>
                  <a:cs typeface="Open Sans Light"/>
                  <a:sym typeface="Open Sans Light"/>
                </a:rPr>
                <a:t>OST emails school staff about upcoming enrichment opportunities without expecting a response.</a:t>
              </a:r>
              <a:endParaRPr>
                <a:solidFill>
                  <a:schemeClr val="dk2"/>
                </a:solidFill>
                <a:latin typeface="Open Sans Light"/>
                <a:ea typeface="Open Sans Light"/>
                <a:cs typeface="Open Sans Light"/>
                <a:sym typeface="Open Sans Light"/>
              </a:endParaRPr>
            </a:p>
          </p:txBody>
        </p:sp>
        <p:sp>
          <p:nvSpPr>
            <p:cNvPr id="346" name="Google Shape;346;p7"/>
            <p:cNvSpPr/>
            <p:nvPr/>
          </p:nvSpPr>
          <p:spPr>
            <a:xfrm>
              <a:off x="815203" y="2648103"/>
              <a:ext cx="2039302" cy="2039302"/>
            </a:xfrm>
            <a:prstGeom prst="ellipse">
              <a:avLst/>
            </a:prstGeom>
            <a:blipFill rotWithShape="1">
              <a:blip r:embed="rId4">
                <a:alphaModFix/>
              </a:blip>
              <a:stretch>
                <a:fillRect b="0" l="-24998" r="-24998" t="0"/>
              </a:stretch>
            </a:blipFill>
            <a:ln cap="rnd" cmpd="sng" w="25400">
              <a:solidFill>
                <a:srgbClr val="0952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4400"/>
              <a:buFont typeface="Oswald"/>
              <a:buNone/>
            </a:pPr>
            <a:r>
              <a:rPr lang="en-US" sz="4400">
                <a:latin typeface="Oswald"/>
                <a:ea typeface="Oswald"/>
                <a:cs typeface="Oswald"/>
                <a:sym typeface="Oswald"/>
              </a:rPr>
              <a:t>The Same or </a:t>
            </a:r>
            <a:r>
              <a:rPr lang="en-US" sz="4400"/>
              <a:t>Different</a:t>
            </a:r>
            <a:r>
              <a:rPr lang="en-US" sz="4400">
                <a:latin typeface="Oswald"/>
                <a:ea typeface="Oswald"/>
                <a:cs typeface="Oswald"/>
                <a:sym typeface="Oswald"/>
              </a:rPr>
              <a:t>?</a:t>
            </a:r>
            <a:endParaRPr/>
          </a:p>
        </p:txBody>
      </p:sp>
      <p:grpSp>
        <p:nvGrpSpPr>
          <p:cNvPr id="353" name="Google Shape;353;p8"/>
          <p:cNvGrpSpPr/>
          <p:nvPr/>
        </p:nvGrpSpPr>
        <p:grpSpPr>
          <a:xfrm>
            <a:off x="6772570" y="1182800"/>
            <a:ext cx="3142480" cy="5141006"/>
            <a:chOff x="3811484" y="2575"/>
            <a:chExt cx="2959578" cy="5141006"/>
          </a:xfrm>
        </p:grpSpPr>
        <p:sp>
          <p:nvSpPr>
            <p:cNvPr id="354" name="Google Shape;354;p8"/>
            <p:cNvSpPr/>
            <p:nvPr/>
          </p:nvSpPr>
          <p:spPr>
            <a:xfrm>
              <a:off x="3811484" y="2575"/>
              <a:ext cx="2959578" cy="1238796"/>
            </a:xfrm>
            <a:prstGeom prst="roundRect">
              <a:avLst>
                <a:gd fmla="val 16667" name="adj"/>
              </a:avLst>
            </a:prstGeom>
            <a:solidFill>
              <a:srgbClr val="B98EBF"/>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Open Sans"/>
                <a:ea typeface="Open Sans"/>
                <a:cs typeface="Open Sans"/>
                <a:sym typeface="Open Sans"/>
              </a:endParaRPr>
            </a:p>
          </p:txBody>
        </p:sp>
        <p:sp>
          <p:nvSpPr>
            <p:cNvPr id="355" name="Google Shape;355;p8"/>
            <p:cNvSpPr txBox="1"/>
            <p:nvPr/>
          </p:nvSpPr>
          <p:spPr>
            <a:xfrm>
              <a:off x="3871957" y="63048"/>
              <a:ext cx="2838632" cy="111785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Trebuchet MS"/>
                <a:buNone/>
              </a:pPr>
              <a:r>
                <a:rPr b="1" lang="en-US" sz="3200">
                  <a:solidFill>
                    <a:schemeClr val="lt1"/>
                  </a:solidFill>
                  <a:latin typeface="Open Sans"/>
                  <a:ea typeface="Open Sans"/>
                  <a:cs typeface="Open Sans"/>
                  <a:sym typeface="Open Sans"/>
                </a:rPr>
                <a:t>Networking</a:t>
              </a:r>
              <a:endParaRPr b="1">
                <a:latin typeface="Open Sans"/>
                <a:ea typeface="Open Sans"/>
                <a:cs typeface="Open Sans"/>
                <a:sym typeface="Open Sans"/>
              </a:endParaRPr>
            </a:p>
          </p:txBody>
        </p:sp>
        <p:sp>
          <p:nvSpPr>
            <p:cNvPr id="356" name="Google Shape;356;p8"/>
            <p:cNvSpPr/>
            <p:nvPr/>
          </p:nvSpPr>
          <p:spPr>
            <a:xfrm>
              <a:off x="3811484" y="1303312"/>
              <a:ext cx="2959578" cy="1238796"/>
            </a:xfrm>
            <a:prstGeom prst="roundRect">
              <a:avLst>
                <a:gd fmla="val 16667" name="adj"/>
              </a:avLst>
            </a:prstGeom>
            <a:solidFill>
              <a:srgbClr val="52717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Open Sans"/>
                <a:ea typeface="Open Sans"/>
                <a:cs typeface="Open Sans"/>
                <a:sym typeface="Open Sans"/>
              </a:endParaRPr>
            </a:p>
          </p:txBody>
        </p:sp>
        <p:sp>
          <p:nvSpPr>
            <p:cNvPr id="357" name="Google Shape;357;p8"/>
            <p:cNvSpPr txBox="1"/>
            <p:nvPr/>
          </p:nvSpPr>
          <p:spPr>
            <a:xfrm>
              <a:off x="3871957" y="1363785"/>
              <a:ext cx="2838632" cy="111785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Trebuchet MS"/>
                <a:buNone/>
              </a:pPr>
              <a:r>
                <a:rPr b="1" lang="en-US" sz="3200">
                  <a:solidFill>
                    <a:schemeClr val="lt1"/>
                  </a:solidFill>
                  <a:latin typeface="Open Sans"/>
                  <a:ea typeface="Open Sans"/>
                  <a:cs typeface="Open Sans"/>
                  <a:sym typeface="Open Sans"/>
                </a:rPr>
                <a:t>Cooperating</a:t>
              </a:r>
              <a:endParaRPr b="1">
                <a:latin typeface="Open Sans"/>
                <a:ea typeface="Open Sans"/>
                <a:cs typeface="Open Sans"/>
                <a:sym typeface="Open Sans"/>
              </a:endParaRPr>
            </a:p>
          </p:txBody>
        </p:sp>
        <p:sp>
          <p:nvSpPr>
            <p:cNvPr id="358" name="Google Shape;358;p8"/>
            <p:cNvSpPr/>
            <p:nvPr/>
          </p:nvSpPr>
          <p:spPr>
            <a:xfrm>
              <a:off x="3811484" y="2604048"/>
              <a:ext cx="2959578" cy="1238796"/>
            </a:xfrm>
            <a:prstGeom prst="roundRect">
              <a:avLst>
                <a:gd fmla="val 16667" name="adj"/>
              </a:avLst>
            </a:prstGeom>
            <a:solidFill>
              <a:srgbClr val="0A5B8C"/>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Open Sans"/>
                <a:ea typeface="Open Sans"/>
                <a:cs typeface="Open Sans"/>
                <a:sym typeface="Open Sans"/>
              </a:endParaRPr>
            </a:p>
          </p:txBody>
        </p:sp>
        <p:sp>
          <p:nvSpPr>
            <p:cNvPr id="359" name="Google Shape;359;p8"/>
            <p:cNvSpPr txBox="1"/>
            <p:nvPr/>
          </p:nvSpPr>
          <p:spPr>
            <a:xfrm>
              <a:off x="3871957" y="2664521"/>
              <a:ext cx="2838632" cy="111785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Trebuchet MS"/>
                <a:buNone/>
              </a:pPr>
              <a:r>
                <a:rPr b="1" lang="en-US" sz="3200">
                  <a:solidFill>
                    <a:schemeClr val="lt1"/>
                  </a:solidFill>
                  <a:latin typeface="Open Sans"/>
                  <a:ea typeface="Open Sans"/>
                  <a:cs typeface="Open Sans"/>
                  <a:sym typeface="Open Sans"/>
                </a:rPr>
                <a:t>Coordinating</a:t>
              </a:r>
              <a:endParaRPr b="1">
                <a:latin typeface="Open Sans"/>
                <a:ea typeface="Open Sans"/>
                <a:cs typeface="Open Sans"/>
                <a:sym typeface="Open Sans"/>
              </a:endParaRPr>
            </a:p>
          </p:txBody>
        </p:sp>
        <p:sp>
          <p:nvSpPr>
            <p:cNvPr id="360" name="Google Shape;360;p8"/>
            <p:cNvSpPr/>
            <p:nvPr/>
          </p:nvSpPr>
          <p:spPr>
            <a:xfrm>
              <a:off x="3811484" y="3904785"/>
              <a:ext cx="2959578" cy="1238796"/>
            </a:xfrm>
            <a:prstGeom prst="roundRect">
              <a:avLst>
                <a:gd fmla="val 16667" name="adj"/>
              </a:avLst>
            </a:prstGeom>
            <a:solidFill>
              <a:schemeClr val="accent5"/>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Open Sans"/>
                <a:ea typeface="Open Sans"/>
                <a:cs typeface="Open Sans"/>
                <a:sym typeface="Open Sans"/>
              </a:endParaRPr>
            </a:p>
          </p:txBody>
        </p:sp>
        <p:sp>
          <p:nvSpPr>
            <p:cNvPr id="361" name="Google Shape;361;p8"/>
            <p:cNvSpPr txBox="1"/>
            <p:nvPr/>
          </p:nvSpPr>
          <p:spPr>
            <a:xfrm>
              <a:off x="3871957" y="3965258"/>
              <a:ext cx="2838632" cy="111785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chemeClr val="lt1"/>
                </a:buClr>
                <a:buSzPts val="3200"/>
                <a:buFont typeface="Trebuchet MS"/>
                <a:buNone/>
              </a:pPr>
              <a:r>
                <a:rPr b="1" lang="en-US" sz="3200">
                  <a:solidFill>
                    <a:schemeClr val="lt1"/>
                  </a:solidFill>
                  <a:latin typeface="Open Sans"/>
                  <a:ea typeface="Open Sans"/>
                  <a:cs typeface="Open Sans"/>
                  <a:sym typeface="Open Sans"/>
                </a:rPr>
                <a:t>Collaborating</a:t>
              </a:r>
              <a:endParaRPr b="1">
                <a:latin typeface="Open Sans"/>
                <a:ea typeface="Open Sans"/>
                <a:cs typeface="Open Sans"/>
                <a:sym typeface="Open Sans"/>
              </a:endParaRPr>
            </a:p>
          </p:txBody>
        </p:sp>
      </p:grpSp>
      <p:grpSp>
        <p:nvGrpSpPr>
          <p:cNvPr id="362" name="Google Shape;362;p8"/>
          <p:cNvGrpSpPr/>
          <p:nvPr/>
        </p:nvGrpSpPr>
        <p:grpSpPr>
          <a:xfrm>
            <a:off x="230411" y="1638967"/>
            <a:ext cx="6280216" cy="4687353"/>
            <a:chOff x="815203" y="52"/>
            <a:chExt cx="6280216" cy="4687353"/>
          </a:xfrm>
        </p:grpSpPr>
        <p:sp>
          <p:nvSpPr>
            <p:cNvPr id="363" name="Google Shape;363;p8"/>
            <p:cNvSpPr/>
            <p:nvPr/>
          </p:nvSpPr>
          <p:spPr>
            <a:xfrm rot="10800000">
              <a:off x="1834855" y="52"/>
              <a:ext cx="5260564" cy="2039302"/>
            </a:xfrm>
            <a:prstGeom prst="homePlate">
              <a:avLst>
                <a:gd fmla="val 50000" name="adj"/>
              </a:avLst>
            </a:prstGeom>
            <a:solidFill>
              <a:schemeClr val="lt1"/>
            </a:solidFill>
            <a:ln cap="rnd" cmpd="sng" w="25400">
              <a:solidFill>
                <a:srgbClr val="0952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8"/>
            <p:cNvSpPr txBox="1"/>
            <p:nvPr/>
          </p:nvSpPr>
          <p:spPr>
            <a:xfrm>
              <a:off x="2344680" y="52"/>
              <a:ext cx="4750739" cy="2039302"/>
            </a:xfrm>
            <a:prstGeom prst="rect">
              <a:avLst/>
            </a:prstGeom>
            <a:noFill/>
            <a:ln>
              <a:noFill/>
            </a:ln>
          </p:spPr>
          <p:txBody>
            <a:bodyPr anchorCtr="0" anchor="ctr" bIns="106675" lIns="89927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Trebuchet MS"/>
                <a:buNone/>
              </a:pPr>
              <a:r>
                <a:rPr lang="en-US" sz="2800">
                  <a:solidFill>
                    <a:schemeClr val="dk2"/>
                  </a:solidFill>
                  <a:latin typeface="Open Sans Light"/>
                  <a:ea typeface="Open Sans Light"/>
                  <a:cs typeface="Open Sans Light"/>
                  <a:sym typeface="Open Sans Light"/>
                </a:rPr>
                <a:t>OST staff volunteer at the school’s anti-bullying event to show support.</a:t>
              </a:r>
              <a:endParaRPr>
                <a:solidFill>
                  <a:schemeClr val="dk2"/>
                </a:solidFill>
                <a:latin typeface="Open Sans Light"/>
                <a:ea typeface="Open Sans Light"/>
                <a:cs typeface="Open Sans Light"/>
                <a:sym typeface="Open Sans Light"/>
              </a:endParaRPr>
            </a:p>
          </p:txBody>
        </p:sp>
        <p:sp>
          <p:nvSpPr>
            <p:cNvPr id="365" name="Google Shape;365;p8"/>
            <p:cNvSpPr/>
            <p:nvPr/>
          </p:nvSpPr>
          <p:spPr>
            <a:xfrm>
              <a:off x="815203" y="52"/>
              <a:ext cx="2039302" cy="2039302"/>
            </a:xfrm>
            <a:prstGeom prst="ellipse">
              <a:avLst/>
            </a:prstGeom>
            <a:blipFill rotWithShape="1">
              <a:blip r:embed="rId3">
                <a:alphaModFix/>
              </a:blip>
              <a:stretch>
                <a:fillRect b="0" l="-7998" r="-7999" t="0"/>
              </a:stretch>
            </a:blipFill>
            <a:ln cap="rnd" cmpd="sng" w="25400">
              <a:solidFill>
                <a:srgbClr val="0952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8"/>
            <p:cNvSpPr/>
            <p:nvPr/>
          </p:nvSpPr>
          <p:spPr>
            <a:xfrm rot="10800000">
              <a:off x="1834855" y="2648103"/>
              <a:ext cx="5260564" cy="2039302"/>
            </a:xfrm>
            <a:prstGeom prst="homePlate">
              <a:avLst>
                <a:gd fmla="val 50000" name="adj"/>
              </a:avLst>
            </a:prstGeom>
            <a:solidFill>
              <a:schemeClr val="lt1"/>
            </a:solidFill>
            <a:ln cap="rnd" cmpd="sng" w="25400">
              <a:solidFill>
                <a:srgbClr val="0952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8"/>
            <p:cNvSpPr txBox="1"/>
            <p:nvPr/>
          </p:nvSpPr>
          <p:spPr>
            <a:xfrm>
              <a:off x="2344680" y="2648103"/>
              <a:ext cx="4750739" cy="2039302"/>
            </a:xfrm>
            <a:prstGeom prst="rect">
              <a:avLst/>
            </a:prstGeom>
            <a:noFill/>
            <a:ln>
              <a:noFill/>
            </a:ln>
          </p:spPr>
          <p:txBody>
            <a:bodyPr anchorCtr="0" anchor="ctr" bIns="106675" lIns="89927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Trebuchet MS"/>
                <a:buNone/>
              </a:pPr>
              <a:r>
                <a:rPr lang="en-US" sz="2800">
                  <a:solidFill>
                    <a:schemeClr val="dk2"/>
                  </a:solidFill>
                  <a:latin typeface="Open Sans Light"/>
                  <a:ea typeface="Open Sans Light"/>
                  <a:cs typeface="Open Sans Light"/>
                  <a:sym typeface="Open Sans Light"/>
                </a:rPr>
                <a:t>OST and school create a referral pathway with consent forms for targeted students.</a:t>
              </a:r>
              <a:endParaRPr>
                <a:solidFill>
                  <a:schemeClr val="dk2"/>
                </a:solidFill>
                <a:latin typeface="Open Sans Light"/>
                <a:ea typeface="Open Sans Light"/>
                <a:cs typeface="Open Sans Light"/>
                <a:sym typeface="Open Sans Light"/>
              </a:endParaRPr>
            </a:p>
          </p:txBody>
        </p:sp>
        <p:sp>
          <p:nvSpPr>
            <p:cNvPr id="368" name="Google Shape;368;p8"/>
            <p:cNvSpPr/>
            <p:nvPr/>
          </p:nvSpPr>
          <p:spPr>
            <a:xfrm>
              <a:off x="815203" y="2648103"/>
              <a:ext cx="2039302" cy="2039302"/>
            </a:xfrm>
            <a:prstGeom prst="ellipse">
              <a:avLst/>
            </a:prstGeom>
            <a:blipFill rotWithShape="1">
              <a:blip r:embed="rId4">
                <a:alphaModFix/>
              </a:blip>
              <a:stretch>
                <a:fillRect b="0" l="-24998" r="-24998" t="0"/>
              </a:stretch>
            </a:blipFill>
            <a:ln cap="rnd" cmpd="sng" w="25400">
              <a:solidFill>
                <a:srgbClr val="09527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3" name="Shape 373"/>
        <p:cNvGrpSpPr/>
        <p:nvPr/>
      </p:nvGrpSpPr>
      <p:grpSpPr>
        <a:xfrm>
          <a:off x="0" y="0"/>
          <a:ext cx="0" cy="0"/>
          <a:chOff x="0" y="0"/>
          <a:chExt cx="0" cy="0"/>
        </a:xfrm>
      </p:grpSpPr>
      <p:sp>
        <p:nvSpPr>
          <p:cNvPr id="374" name="Google Shape;374;p9"/>
          <p:cNvSpPr txBox="1"/>
          <p:nvPr>
            <p:ph type="title"/>
          </p:nvPr>
        </p:nvSpPr>
        <p:spPr>
          <a:xfrm>
            <a:off x="6183505" y="2505307"/>
            <a:ext cx="3737268" cy="132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5400"/>
              <a:buFont typeface="Oswald"/>
              <a:buNone/>
            </a:pPr>
            <a:r>
              <a:rPr lang="en-US" sz="5400"/>
              <a:t>Making the Connection</a:t>
            </a:r>
            <a:endParaRPr/>
          </a:p>
        </p:txBody>
      </p:sp>
      <p:pic>
        <p:nvPicPr>
          <p:cNvPr descr="A close-up of several traffic cones&#10;&#10;AI-generated content may be incorrect." id="375" name="Google Shape;375;p9"/>
          <p:cNvPicPr preferRelativeResize="0"/>
          <p:nvPr/>
        </p:nvPicPr>
        <p:blipFill rotWithShape="1">
          <a:blip r:embed="rId3">
            <a:alphaModFix/>
          </a:blip>
          <a:srcRect b="0" l="24495" r="31254" t="0"/>
          <a:stretch/>
        </p:blipFill>
        <p:spPr>
          <a:xfrm>
            <a:off x="20" y="-1"/>
            <a:ext cx="5394940" cy="6858001"/>
          </a:xfrm>
          <a:custGeom>
            <a:rect b="b" l="l" r="r" t="t"/>
            <a:pathLst>
              <a:path extrusionOk="0" h="6858000" w="5394960">
                <a:moveTo>
                  <a:pt x="842596" y="0"/>
                </a:moveTo>
                <a:lnTo>
                  <a:pt x="5394960" y="0"/>
                </a:lnTo>
                <a:lnTo>
                  <a:pt x="5394960" y="21851"/>
                </a:lnTo>
                <a:lnTo>
                  <a:pt x="4365943" y="6858000"/>
                </a:lnTo>
                <a:lnTo>
                  <a:pt x="0" y="6858000"/>
                </a:lnTo>
                <a:lnTo>
                  <a:pt x="0" y="5666154"/>
                </a:lnTo>
                <a:close/>
              </a:path>
            </a:pathLst>
          </a:custGeom>
          <a:noFill/>
          <a:ln>
            <a:noFill/>
          </a:ln>
        </p:spPr>
      </p:pic>
      <p:sp>
        <p:nvSpPr>
          <p:cNvPr id="376" name="Google Shape;376;p9"/>
          <p:cNvSpPr/>
          <p:nvPr/>
        </p:nvSpPr>
        <p:spPr>
          <a:xfrm rot="10800000">
            <a:off x="0" y="0"/>
            <a:ext cx="842596" cy="5666154"/>
          </a:xfrm>
          <a:prstGeom prst="triangle">
            <a:avLst>
              <a:gd fmla="val 10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PHMC OST- Light, Bottom">
  <a:themeElements>
    <a:clrScheme name="PHMC OST">
      <a:dk1>
        <a:srgbClr val="0D0D0D"/>
      </a:dk1>
      <a:lt1>
        <a:srgbClr val="FFFFFF"/>
      </a:lt1>
      <a:dk2>
        <a:srgbClr val="0D5B8C"/>
      </a:dk2>
      <a:lt2>
        <a:srgbClr val="FFFFFF"/>
      </a:lt2>
      <a:accent1>
        <a:srgbClr val="F2BB16"/>
      </a:accent1>
      <a:accent2>
        <a:srgbClr val="B98EBF"/>
      </a:accent2>
      <a:accent3>
        <a:srgbClr val="537373"/>
      </a:accent3>
      <a:accent4>
        <a:srgbClr val="0D5B8C"/>
      </a:accent4>
      <a:accent5>
        <a:srgbClr val="3BA9ED"/>
      </a:accent5>
      <a:accent6>
        <a:srgbClr val="918655"/>
      </a:accent6>
      <a:hlink>
        <a:srgbClr val="3BA9ED"/>
      </a:hlink>
      <a:folHlink>
        <a:srgbClr val="7948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HMC OST-Activity, Vertical">
  <a:themeElements>
    <a:clrScheme name="PHMC OST Activity">
      <a:dk1>
        <a:srgbClr val="0D0D0D"/>
      </a:dk1>
      <a:lt1>
        <a:srgbClr val="FFFFFF"/>
      </a:lt1>
      <a:dk2>
        <a:srgbClr val="0D5B8C"/>
      </a:dk2>
      <a:lt2>
        <a:srgbClr val="FFFFFF"/>
      </a:lt2>
      <a:accent1>
        <a:srgbClr val="0D5B8C"/>
      </a:accent1>
      <a:accent2>
        <a:srgbClr val="F2BB16"/>
      </a:accent2>
      <a:accent3>
        <a:srgbClr val="537373"/>
      </a:accent3>
      <a:accent4>
        <a:srgbClr val="0D5B8C"/>
      </a:accent4>
      <a:accent5>
        <a:srgbClr val="3BA9ED"/>
      </a:accent5>
      <a:accent6>
        <a:srgbClr val="F2BB16"/>
      </a:accent6>
      <a:hlink>
        <a:srgbClr val="3BA9ED"/>
      </a:hlink>
      <a:folHlink>
        <a:srgbClr val="B98E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HMC OST- Activity, Horizontal">
  <a:themeElements>
    <a:clrScheme name="PHMC OST Activity">
      <a:dk1>
        <a:srgbClr val="0D0D0D"/>
      </a:dk1>
      <a:lt1>
        <a:srgbClr val="FFFFFF"/>
      </a:lt1>
      <a:dk2>
        <a:srgbClr val="0D5B8C"/>
      </a:dk2>
      <a:lt2>
        <a:srgbClr val="FFFFFF"/>
      </a:lt2>
      <a:accent1>
        <a:srgbClr val="0D5B8C"/>
      </a:accent1>
      <a:accent2>
        <a:srgbClr val="F2BB16"/>
      </a:accent2>
      <a:accent3>
        <a:srgbClr val="537373"/>
      </a:accent3>
      <a:accent4>
        <a:srgbClr val="0D5B8C"/>
      </a:accent4>
      <a:accent5>
        <a:srgbClr val="3BA9ED"/>
      </a:accent5>
      <a:accent6>
        <a:srgbClr val="F2BB16"/>
      </a:accent6>
      <a:hlink>
        <a:srgbClr val="3BA9ED"/>
      </a:hlink>
      <a:folHlink>
        <a:srgbClr val="B98E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HMC OST-Light, Right">
  <a:themeElements>
    <a:clrScheme name="PHMC OST">
      <a:dk1>
        <a:srgbClr val="0D0D0D"/>
      </a:dk1>
      <a:lt1>
        <a:srgbClr val="FFFFFF"/>
      </a:lt1>
      <a:dk2>
        <a:srgbClr val="0D5B8C"/>
      </a:dk2>
      <a:lt2>
        <a:srgbClr val="FFFFFF"/>
      </a:lt2>
      <a:accent1>
        <a:srgbClr val="F2BB16"/>
      </a:accent1>
      <a:accent2>
        <a:srgbClr val="B98EBF"/>
      </a:accent2>
      <a:accent3>
        <a:srgbClr val="537373"/>
      </a:accent3>
      <a:accent4>
        <a:srgbClr val="0D5B8C"/>
      </a:accent4>
      <a:accent5>
        <a:srgbClr val="3BA9ED"/>
      </a:accent5>
      <a:accent6>
        <a:srgbClr val="918655"/>
      </a:accent6>
      <a:hlink>
        <a:srgbClr val="3BA9ED"/>
      </a:hlink>
      <a:folHlink>
        <a:srgbClr val="7948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2025-05-08T17:46:23Z</dcterms:created>
  <dc:creator>Brittney Stanton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0x010100506B91E111A2694A9252D84DB1AD50FD</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{"FileActivityType":"9","FileActivityTimeStamp":"2025-05-14T14:04:54.210Z","FileActivityUsersOnPage":[{"DisplayName":"Brittney Stanton","Id":"bstanton@foundationsinc.org"},{"DisplayName":"Hillary Jones","Id":"hjones@foundationsinc.org"}],"FileActivityNavigationId":null}</vt:lpwstr>
  </property>
  <property fmtid="{D5CDD505-2E9C-101B-9397-08002B2CF9AE}" pid="7" name="TriggerFlowInfo">
    <vt:lpwstr/>
  </property>
</Properties>
</file>